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8" r:id="rId6"/>
    <p:sldId id="258" r:id="rId7"/>
    <p:sldId id="259" r:id="rId8"/>
    <p:sldId id="260" r:id="rId9"/>
    <p:sldId id="261" r:id="rId10"/>
    <p:sldId id="264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0B7"/>
    <a:srgbClr val="D2525D"/>
    <a:srgbClr val="071FB5"/>
    <a:srgbClr val="FFB7B8"/>
    <a:srgbClr val="1364BB"/>
    <a:srgbClr val="0884FC"/>
    <a:srgbClr val="077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457F4-17F6-41DC-AE46-07D7FFF5E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9574DA-45A8-4BF1-9990-087C14B67A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F183A9-6668-46B9-B3BF-5DE9CAF1D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F470-CD46-4948-8FD9-6D119F7DB12A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67D9E7-0D02-497F-977C-7338C1D5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12F875-9852-4B98-8FFE-71561C37E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CD9F-0BC1-4BBA-B5AE-CEEA45B72F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418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7EC4B-5D53-4A6D-ACE0-058CD4329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D17D1A-16E2-429A-B6BC-C9CD7EBA1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BC76BD-E960-4991-8CF1-7B9F7FDADD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4F470-CD46-4948-8FD9-6D119F7DB12A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68767D-4A96-4DB0-887A-D7468C7225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2033E4-76F3-42DB-BF47-A3C8DC747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CCD9F-0BC1-4BBA-B5AE-CEEA45B72F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06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8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11" Type="http://schemas.microsoft.com/office/2007/relationships/hdphoto" Target="../media/hdphoto5.wdp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microsoft.com/office/2007/relationships/hdphoto" Target="../media/hdphoto6.wdp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19.png"/><Relationship Id="rId10" Type="http://schemas.microsoft.com/office/2007/relationships/hdphoto" Target="../media/hdphoto12.wdp"/><Relationship Id="rId4" Type="http://schemas.microsoft.com/office/2007/relationships/hdphoto" Target="../media/hdphoto10.wdp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2.jpeg"/><Relationship Id="rId7" Type="http://schemas.microsoft.com/office/2007/relationships/hdphoto" Target="../media/hdphoto5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11.wdp"/><Relationship Id="rId4" Type="http://schemas.openxmlformats.org/officeDocument/2006/relationships/image" Target="../media/image19.png"/><Relationship Id="rId9" Type="http://schemas.microsoft.com/office/2007/relationships/hdphoto" Target="../media/hdphoto1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1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14.wdp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9.png"/><Relationship Id="rId7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microsoft.com/office/2007/relationships/hdphoto" Target="../media/hdphoto16.wdp"/><Relationship Id="rId5" Type="http://schemas.openxmlformats.org/officeDocument/2006/relationships/image" Target="../media/image7.png"/><Relationship Id="rId10" Type="http://schemas.openxmlformats.org/officeDocument/2006/relationships/image" Target="../media/image30.png"/><Relationship Id="rId4" Type="http://schemas.microsoft.com/office/2007/relationships/hdphoto" Target="../media/hdphoto11.wdp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14554D-0428-4B91-BE53-B4DF373DE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320" y="-119745"/>
            <a:ext cx="12230320" cy="764394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0ACC84-080C-4D08-B227-CFC78B83C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2549" y="-384311"/>
            <a:ext cx="7880930" cy="1719944"/>
          </a:xfrm>
        </p:spPr>
        <p:txBody>
          <a:bodyPr>
            <a:noAutofit/>
          </a:bodyPr>
          <a:lstStyle/>
          <a:p>
            <a:r>
              <a:rPr lang="ru-RU" sz="8000" b="1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1364B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КВЕСТ-ИГРА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5210A9-DE9F-45A4-9B49-38017A80D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6028" y="4069839"/>
            <a:ext cx="4777848" cy="720158"/>
          </a:xfr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r>
              <a:rPr lang="en-US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val="tx"/>
                    </a:ext>
                  </a:extLst>
                </a:hlinkClick>
              </a:rPr>
              <a:t> NEW GAME</a:t>
            </a:r>
            <a:endParaRPr lang="ru-RU" sz="4800" b="1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FFCE1C8-68F0-45EA-8B44-EDEF3A6B5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50" b="94692" l="9932" r="92381">
                        <a14:foregroundMark x1="59048" y1="9668" x2="56327" y2="9100"/>
                        <a14:foregroundMark x1="50612" y1="4550" x2="54966" y2="7204"/>
                        <a14:foregroundMark x1="89796" y1="16588" x2="92517" y2="24265"/>
                        <a14:foregroundMark x1="92517" y1="24265" x2="90068" y2="30711"/>
                        <a14:foregroundMark x1="69252" y1="23223" x2="58095" y2="27867"/>
                        <a14:foregroundMark x1="58095" y1="27867" x2="59048" y2="26825"/>
                        <a14:foregroundMark x1="68435" y1="20948" x2="69932" y2="29289"/>
                        <a14:foregroundMark x1="69932" y1="29289" x2="69524" y2="30521"/>
                        <a14:foregroundMark x1="51156" y1="21517" x2="51701" y2="28341"/>
                        <a14:foregroundMark x1="27347" y1="44171" x2="33197" y2="51848"/>
                        <a14:foregroundMark x1="34014" y1="42085" x2="37823" y2="44929"/>
                        <a14:foregroundMark x1="56054" y1="56019" x2="70884" y2="54123"/>
                        <a14:foregroundMark x1="56054" y1="60000" x2="61905" y2="60758"/>
                        <a14:foregroundMark x1="66803" y1="70332" x2="62721" y2="77915"/>
                        <a14:foregroundMark x1="31020" y1="93934" x2="41633" y2="94692"/>
                        <a14:foregroundMark x1="28163" y1="61896" x2="45170" y2="55829"/>
                        <a14:foregroundMark x1="15918" y1="66066" x2="18367" y2="65877"/>
                        <a14:foregroundMark x1="11837" y1="38863" x2="20000" y2="45498"/>
                        <a14:foregroundMark x1="37007" y1="69479" x2="42177" y2="69479"/>
                        <a14:foregroundMark x1="37551" y1="73934" x2="40544" y2="83412"/>
                        <a14:foregroundMark x1="40544" y1="83412" x2="41088" y2="83791"/>
                        <a14:backgroundMark x1="51429" y1="34692" x2="51156" y2="34882"/>
                        <a14:backgroundMark x1="53605" y1="57915" x2="54150" y2="57536"/>
                        <a14:backgroundMark x1="48707" y1="36967" x2="48707" y2="36967"/>
                        <a14:backgroundMark x1="66803" y1="58104" x2="66803" y2="581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9" y="273230"/>
            <a:ext cx="4777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97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14554D-0428-4B91-BE53-B4DF373DE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320" y="-119745"/>
            <a:ext cx="12230320" cy="764394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0ACC84-080C-4D08-B227-CFC78B83C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2549" y="-384311"/>
            <a:ext cx="7880930" cy="1719944"/>
          </a:xfrm>
        </p:spPr>
        <p:txBody>
          <a:bodyPr>
            <a:noAutofit/>
          </a:bodyPr>
          <a:lstStyle/>
          <a:p>
            <a:r>
              <a:rPr lang="ru-RU" sz="8000" b="1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1364B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КВЕСТ-ИГРА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5210A9-DE9F-45A4-9B49-38017A80D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6028" y="4069838"/>
            <a:ext cx="4777848" cy="1470349"/>
          </a:xfr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r>
              <a:rPr lang="en-US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ru-RU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КВЕСТ</a:t>
            </a:r>
            <a:r>
              <a:rPr lang="ru-RU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ru-RU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ЗАВЕРШЕН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FFCE1C8-68F0-45EA-8B44-EDEF3A6B5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50" b="94692" l="9932" r="92381">
                        <a14:foregroundMark x1="59048" y1="9668" x2="56327" y2="9100"/>
                        <a14:foregroundMark x1="50612" y1="4550" x2="54966" y2="7204"/>
                        <a14:foregroundMark x1="89796" y1="16588" x2="92517" y2="24265"/>
                        <a14:foregroundMark x1="92517" y1="24265" x2="90068" y2="30711"/>
                        <a14:foregroundMark x1="69252" y1="23223" x2="58095" y2="27867"/>
                        <a14:foregroundMark x1="58095" y1="27867" x2="59048" y2="26825"/>
                        <a14:foregroundMark x1="68435" y1="20948" x2="69932" y2="29289"/>
                        <a14:foregroundMark x1="69932" y1="29289" x2="69524" y2="30521"/>
                        <a14:foregroundMark x1="51156" y1="21517" x2="51701" y2="28341"/>
                        <a14:foregroundMark x1="27347" y1="44171" x2="33197" y2="51848"/>
                        <a14:foregroundMark x1="34014" y1="42085" x2="37823" y2="44929"/>
                        <a14:foregroundMark x1="56054" y1="56019" x2="70884" y2="54123"/>
                        <a14:foregroundMark x1="56054" y1="60000" x2="61905" y2="60758"/>
                        <a14:foregroundMark x1="66803" y1="70332" x2="62721" y2="77915"/>
                        <a14:foregroundMark x1="31020" y1="93934" x2="41633" y2="94692"/>
                        <a14:foregroundMark x1="28163" y1="61896" x2="45170" y2="55829"/>
                        <a14:foregroundMark x1="15918" y1="66066" x2="18367" y2="65877"/>
                        <a14:foregroundMark x1="11837" y1="38863" x2="20000" y2="45498"/>
                        <a14:foregroundMark x1="37007" y1="69479" x2="42177" y2="69479"/>
                        <a14:foregroundMark x1="37551" y1="73934" x2="40544" y2="83412"/>
                        <a14:foregroundMark x1="40544" y1="83412" x2="41088" y2="83791"/>
                        <a14:backgroundMark x1="51429" y1="34692" x2="51156" y2="34882"/>
                        <a14:backgroundMark x1="53605" y1="57915" x2="54150" y2="57536"/>
                        <a14:backgroundMark x1="48707" y1="36967" x2="48707" y2="36967"/>
                        <a14:backgroundMark x1="66803" y1="58104" x2="66803" y2="581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9" y="273230"/>
            <a:ext cx="4777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8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0A97488-C13A-4574-B5A1-A963E724B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6906" y="-169817"/>
            <a:ext cx="12802745" cy="712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0A88E10F-4B7C-4DAA-9E4A-5C8C0991C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0" b="97037" l="10000" r="90000">
                        <a14:foregroundMark x1="35333" y1="91111" x2="35333" y2="91111"/>
                        <a14:foregroundMark x1="33833" y1="97037" x2="33833" y2="97037"/>
                        <a14:foregroundMark x1="45333" y1="9333" x2="45333" y2="9333"/>
                        <a14:foregroundMark x1="19417" y1="96148" x2="24833" y2="97185"/>
                        <a14:foregroundMark x1="24833" y1="97185" x2="29583" y2="95852"/>
                        <a14:foregroundMark x1="29583" y1="95852" x2="29583" y2="95852"/>
                        <a14:foregroundMark x1="35417" y1="52889" x2="37500" y2="52593"/>
                        <a14:foregroundMark x1="45917" y1="8000" x2="45917" y2="8000"/>
                        <a14:backgroundMark x1="32667" y1="24296" x2="32667" y2="24296"/>
                        <a14:backgroundMark x1="70833" y1="37778" x2="70833" y2="37778"/>
                        <a14:backgroundMark x1="67333" y1="89333" x2="67333" y2="89333"/>
                        <a14:backgroundMark x1="41917" y1="95407" x2="41917" y2="95407"/>
                        <a14:backgroundMark x1="49583" y1="95407" x2="49583" y2="95407"/>
                        <a14:backgroundMark x1="54833" y1="71704" x2="54833" y2="71704"/>
                        <a14:backgroundMark x1="53583" y1="62667" x2="53583" y2="62667"/>
                        <a14:backgroundMark x1="52917" y1="62667" x2="52917" y2="62667"/>
                        <a14:backgroundMark x1="52917" y1="62667" x2="52917" y2="62667"/>
                        <a14:backgroundMark x1="49333" y1="10074" x2="49333" y2="10074"/>
                        <a14:backgroundMark x1="39833" y1="62667" x2="39833" y2="62667"/>
                        <a14:backgroundMark x1="45333" y1="85185" x2="45333" y2="85185"/>
                        <a14:backgroundMark x1="41250" y1="78815" x2="41250" y2="78815"/>
                        <a14:backgroundMark x1="41583" y1="80593" x2="41583" y2="80593"/>
                        <a14:backgroundMark x1="41917" y1="81778" x2="41917" y2="81778"/>
                        <a14:backgroundMark x1="40583" y1="77778" x2="40583" y2="77778"/>
                        <a14:backgroundMark x1="44917" y1="91111" x2="44917" y2="91111"/>
                        <a14:backgroundMark x1="40917" y1="93037" x2="40917" y2="93037"/>
                        <a14:backgroundMark x1="40000" y1="91111" x2="40000" y2="91111"/>
                        <a14:backgroundMark x1="39750" y1="90370" x2="39750" y2="90370"/>
                        <a14:backgroundMark x1="46833" y1="69037" x2="46833" y2="69037"/>
                        <a14:backgroundMark x1="56250" y1="72000" x2="56250" y2="72000"/>
                        <a14:backgroundMark x1="36000" y1="93630" x2="36000" y2="93630"/>
                        <a14:backgroundMark x1="43500" y1="89333" x2="43500" y2="89333"/>
                        <a14:backgroundMark x1="46583" y1="6815" x2="46583" y2="6815"/>
                        <a14:backgroundMark x1="45250" y1="95556" x2="45250" y2="9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22729" y="3429000"/>
            <a:ext cx="4532885" cy="264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F7FA74-0411-4B82-9B70-4595967A60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16" b="89241" l="4297" r="93490">
                        <a14:foregroundMark x1="7943" y1="45359" x2="9896" y2="52743"/>
                        <a14:foregroundMark x1="4557" y1="47257" x2="4688" y2="48945"/>
                        <a14:foregroundMark x1="9375" y1="67300" x2="9896" y2="71519"/>
                        <a14:foregroundMark x1="7031" y1="62869" x2="7552" y2="65190"/>
                        <a14:foregroundMark x1="11589" y1="42194" x2="15104" y2="41139"/>
                        <a14:foregroundMark x1="36589" y1="60338" x2="36719" y2="62025"/>
                        <a14:foregroundMark x1="91276" y1="42194" x2="90755" y2="55485"/>
                        <a14:foregroundMark x1="90755" y1="55485" x2="90495" y2="56329"/>
                        <a14:foregroundMark x1="93099" y1="47679" x2="93490" y2="52743"/>
                        <a14:foregroundMark x1="36849" y1="41350" x2="36719" y2="41772"/>
                        <a14:backgroundMark x1="19010" y1="51266" x2="19010" y2="51266"/>
                        <a14:backgroundMark x1="52083" y1="59705" x2="52083" y2="59705"/>
                        <a14:backgroundMark x1="54427" y1="57806" x2="54427" y2="57806"/>
                        <a14:backgroundMark x1="52344" y1="59916" x2="52344" y2="599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7585" y="4505397"/>
            <a:ext cx="3832756" cy="2623544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4C8B729-5279-453E-9069-8DD9D3B48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20" b="96837" l="3946" r="98367">
                        <a14:foregroundMark x1="56463" y1="6083" x2="55646" y2="9611"/>
                        <a14:foregroundMark x1="54286" y1="2920" x2="54966" y2="3893"/>
                        <a14:foregroundMark x1="63810" y1="11314" x2="66395" y2="9246"/>
                        <a14:foregroundMark x1="90340" y1="43917" x2="94014" y2="50000"/>
                        <a14:foregroundMark x1="84082" y1="92214" x2="83537" y2="94647"/>
                        <a14:foregroundMark x1="72245" y1="94161" x2="71020" y2="96837"/>
                        <a14:foregroundMark x1="97687" y1="52190" x2="98639" y2="53771"/>
                        <a14:foregroundMark x1="8435" y1="76521" x2="9388" y2="69830"/>
                        <a14:foregroundMark x1="4490" y1="74088" x2="3946" y2="76521"/>
                        <a14:backgroundMark x1="72245" y1="98662" x2="72925" y2="986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9942" y="-401532"/>
            <a:ext cx="6491568" cy="725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id="{4C836292-5322-41C9-9C93-DE4A464419A5}"/>
              </a:ext>
            </a:extLst>
          </p:cNvPr>
          <p:cNvSpPr/>
          <p:nvPr/>
        </p:nvSpPr>
        <p:spPr>
          <a:xfrm>
            <a:off x="2232213" y="2292078"/>
            <a:ext cx="2420470" cy="1102658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ну, отпусти Эмми! Это наша битва!</a:t>
            </a:r>
            <a:endParaRPr lang="ru-RU" sz="2000"/>
          </a:p>
        </p:txBody>
      </p:sp>
      <p:sp>
        <p:nvSpPr>
          <p:cNvPr id="12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id="{A68FF811-F8D2-45F9-AFF5-E8D88FA512C2}"/>
              </a:ext>
            </a:extLst>
          </p:cNvPr>
          <p:cNvSpPr/>
          <p:nvPr/>
        </p:nvSpPr>
        <p:spPr>
          <a:xfrm flipH="1">
            <a:off x="5096434" y="0"/>
            <a:ext cx="2541150" cy="1223682"/>
          </a:xfrm>
          <a:prstGeom prst="wedgeRoundRectCallout">
            <a:avLst>
              <a:gd name="adj1" fmla="val -34062"/>
              <a:gd name="adj2" fmla="val 74588"/>
              <a:gd name="adj3" fmla="val 16667"/>
            </a:avLst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уж нет, я забираю ее с собой!</a:t>
            </a:r>
            <a:br>
              <a:rPr 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/злобный смех/</a:t>
            </a:r>
          </a:p>
        </p:txBody>
      </p:sp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id="{B2886EB8-8774-4A24-82E9-DC6AADE67B5E}"/>
              </a:ext>
            </a:extLst>
          </p:cNvPr>
          <p:cNvSpPr/>
          <p:nvPr/>
        </p:nvSpPr>
        <p:spPr>
          <a:xfrm flipH="1">
            <a:off x="7463116" y="3899647"/>
            <a:ext cx="1734671" cy="1008529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D252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err="1">
                <a:solidFill>
                  <a:srgbClr val="D252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Соник, на помощь!</a:t>
            </a:r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C8B37523-D250-4191-8EE5-31683A20A7CD}"/>
              </a:ext>
            </a:extLst>
          </p:cNvPr>
          <p:cNvSpPr/>
          <p:nvPr/>
        </p:nvSpPr>
        <p:spPr>
          <a:xfrm>
            <a:off x="1994614" y="1994496"/>
            <a:ext cx="3133164" cy="1364230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О, нет! Эггман похитил Эмми! Я должен её спасти. Помогите мне с этим!</a:t>
            </a: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5C13003F-7A35-47D3-A0D2-5FF274EC2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955" b="91642" l="5586" r="93052">
                        <a14:foregroundMark x1="77793" y1="53134" x2="73842" y2="56119"/>
                        <a14:foregroundMark x1="85286" y1="41493" x2="87193" y2="40896"/>
                        <a14:foregroundMark x1="93188" y1="39701" x2="91962" y2="40000"/>
                        <a14:foregroundMark x1="82153" y1="57015" x2="81880" y2="65373"/>
                        <a14:foregroundMark x1="76703" y1="75224" x2="74523" y2="80896"/>
                        <a14:foregroundMark x1="73978" y1="55821" x2="64986" y2="67463"/>
                        <a14:foregroundMark x1="52725" y1="85075" x2="52044" y2="86567"/>
                        <a14:foregroundMark x1="24659" y1="55224" x2="15531" y2="51045"/>
                        <a14:foregroundMark x1="15531" y1="51045" x2="14169" y2="51045"/>
                        <a14:foregroundMark x1="10763" y1="57910" x2="10627" y2="73433"/>
                        <a14:foregroundMark x1="12670" y1="72239" x2="21390" y2="83582"/>
                        <a14:foregroundMark x1="39373" y1="74328" x2="34332" y2="67463"/>
                        <a14:foregroundMark x1="5858" y1="55821" x2="5586" y2="57313"/>
                        <a14:foregroundMark x1="18529" y1="31642" x2="18256" y2="33433"/>
                        <a14:foregroundMark x1="19482" y1="29552" x2="18665" y2="30448"/>
                        <a14:foregroundMark x1="20845" y1="27761" x2="20163" y2="28657"/>
                        <a14:foregroundMark x1="67575" y1="85075" x2="65668" y2="85672"/>
                        <a14:foregroundMark x1="65123" y1="86567" x2="63896" y2="86866"/>
                        <a14:foregroundMark x1="62534" y1="87761" x2="62262" y2="87761"/>
                        <a14:foregroundMark x1="63896" y1="86866" x2="62807" y2="87463"/>
                        <a14:foregroundMark x1="31880" y1="91940" x2="25886" y2="88955"/>
                        <a14:foregroundMark x1="47684" y1="34627" x2="42371" y2="37612"/>
                        <a14:foregroundMark x1="45095" y1="24179" x2="45640" y2="45970"/>
                        <a14:foregroundMark x1="45640" y1="45970" x2="42916" y2="37313"/>
                        <a14:foregroundMark x1="35014" y1="27463" x2="38828" y2="57910"/>
                        <a14:foregroundMark x1="38828" y1="57910" x2="39510" y2="58209"/>
                        <a14:foregroundMark x1="29019" y1="40896" x2="28474" y2="45970"/>
                        <a14:foregroundMark x1="26567" y1="48657" x2="27520" y2="49851"/>
                        <a14:foregroundMark x1="13488" y1="64179" x2="20436" y2="82388"/>
                        <a14:foregroundMark x1="20436" y1="82388" x2="23025" y2="85075"/>
                        <a14:foregroundMark x1="49183" y1="60299" x2="48229" y2="47164"/>
                        <a14:foregroundMark x1="56540" y1="46567" x2="52044" y2="45970"/>
                        <a14:foregroundMark x1="65395" y1="36418" x2="57766" y2="36418"/>
                        <a14:foregroundMark x1="61308" y1="20299" x2="57493" y2="21194"/>
                        <a14:foregroundMark x1="53678" y1="8955" x2="48638" y2="9254"/>
                        <a14:foregroundMark x1="47956" y1="9851" x2="41962" y2="13134"/>
                        <a14:foregroundMark x1="40463" y1="12836" x2="35967" y2="16418"/>
                        <a14:foregroundMark x1="57221" y1="8955" x2="53951" y2="8955"/>
                        <a14:foregroundMark x1="39101" y1="64179" x2="39510" y2="65373"/>
                        <a14:foregroundMark x1="39510" y1="62388" x2="41962" y2="65075"/>
                        <a14:foregroundMark x1="41008" y1="60896" x2="43324" y2="61194"/>
                        <a14:foregroundMark x1="27112" y1="49254" x2="28338" y2="51642"/>
                        <a14:foregroundMark x1="26022" y1="48060" x2="26839" y2="50149"/>
                        <a14:foregroundMark x1="32016" y1="58209" x2="33787" y2="59104"/>
                        <a14:foregroundMark x1="32652" y1="60299" x2="32970" y2="60896"/>
                        <a14:foregroundMark x1="31063" y1="57313" x2="32652" y2="60299"/>
                        <a14:foregroundMark x1="62943" y1="20896" x2="62943" y2="20896"/>
                        <a14:backgroundMark x1="32289" y1="61194" x2="32289" y2="61194"/>
                        <a14:backgroundMark x1="51226" y1="16119" x2="51226" y2="16119"/>
                        <a14:backgroundMark x1="38556" y1="60299" x2="38556" y2="60299"/>
                        <a14:backgroundMark x1="32561" y1="60896" x2="32561" y2="60896"/>
                        <a14:backgroundMark x1="33243" y1="60896" x2="33243" y2="60896"/>
                        <a14:backgroundMark x1="33243" y1="60896" x2="33243" y2="60896"/>
                        <a14:backgroundMark x1="32561" y1="60299" x2="32561" y2="60299"/>
                        <a14:backgroundMark x1="53134" y1="57910" x2="53134" y2="57910"/>
                        <a14:backgroundMark x1="56540" y1="43582" x2="56540" y2="43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44429" y="3535092"/>
            <a:ext cx="4834344" cy="27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A8AB89F8-E5A5-4A49-8F2E-82DD9F68C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7009" y="5891294"/>
            <a:ext cx="5394787" cy="701021"/>
          </a:xfrm>
          <a:solidFill>
            <a:srgbClr val="00206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lnSpcReduction="10000"/>
          </a:bodyPr>
          <a:lstStyle/>
          <a:p>
            <a:r>
              <a:rPr lang="ru-RU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val="tx"/>
                    </a:ext>
                  </a:extLst>
                </a:hlinkClick>
              </a:rPr>
              <a:t>ПОМОЧЬ СОНИКУ</a:t>
            </a:r>
            <a:endParaRPr lang="ru-RU" sz="4800" b="1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34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29 0.07245 L 0.02929 0.07245 C 0.04153 0.06019 0.03737 0.06227 0.05234 0.05671 C 0.06198 0.05301 0.08112 0.04676 0.08112 0.04676 L 0.1108 0.02732 C 0.11484 0.02454 0.11875 0.02083 0.12291 0.01945 C 0.1427 0.01227 0.12604 0.01736 0.15273 0.01343 C 0.16015 0.0125 0.16744 0.01088 0.17487 0.00949 C 0.17916 0.0088 0.18359 0.00833 0.18802 0.00764 C 0.20273 0.00903 0.21757 0.0088 0.23216 0.01157 C 0.24453 0.01389 0.25546 0.02199 0.26744 0.02732 C 0.27291 0.02963 0.27851 0.03079 0.28398 0.0331 C 0.30091 0.04005 0.31575 0.04769 0.33255 0.05278 C 0.3358 0.0537 0.33919 0.05394 0.34244 0.05463 L 0.41302 0.0507 C 0.41836 0.05046 0.41783 0.04676 0.42291 0.04282 C 0.42539 0.0412 0.42812 0.04051 0.43073 0.03889 C 0.43619 0.03588 0.44153 0.03148 0.44726 0.02917 C 0.45338 0.02685 0.45976 0.02685 0.46601 0.02523 C 0.47044 0.02407 0.47474 0.02245 0.47916 0.0213 C 0.48216 0.0206 0.48515 0.01991 0.48802 0.01945 C 0.50911 0.01505 0.50338 0.0162 0.52109 0.01343 L 0.55533 0.01551 C 0.56119 0.01597 0.57421 0.01806 0.58073 0.01945 C 0.58359 0.01991 0.58658 0.02083 0.58945 0.0213 C 0.59505 0.02222 0.60052 0.02269 0.60599 0.02338 C 0.61849 0.02199 0.63112 0.02176 0.64349 0.01945 C 0.65651 0.0169 0.6582 0.01204 0.67005 0.00556 C 0.6733 0.00394 0.67669 0.00324 0.67994 0.00162 C 0.68906 -0.00231 0.68906 -0.00417 0.69974 -0.00602 C 0.70716 -0.00741 0.71445 -0.00741 0.72187 -0.0081 C 0.76705 -0.00625 0.78216 -0.0044 0.8289 -0.0081 C 0.83515 -0.00856 0.8414 -0.01042 0.84765 -0.01204 C 0.94075 -0.03518 0.85052 -0.01204 0.92148 -0.03542 C 0.9332 -0.03935 0.94492 -0.04282 0.95677 -0.04537 C 0.98046 -0.05023 1.01458 -0.05278 1.03841 -0.05509 C 1.06744 -0.05278 1.06158 -0.0669 1.06158 -0.02176" pathEditMode="relative" ptsTypes="AAAAAAAAAAAAAAAAAAAAAAAAAAAAAAAAAAAAA">
                                      <p:cBhvr>
                                        <p:cTn id="6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animBg="1"/>
      <p:bldP spid="11" grpId="1" animBg="1"/>
      <p:bldP spid="12" grpId="2" uiExpand="1"/>
      <p:bldP spid="12" grpId="3"/>
      <p:bldP spid="13" grpId="4" uiExpand="1"/>
      <p:bldP spid="13" grpId="5"/>
      <p:bldP spid="15" grpId="6" uiExpand="1"/>
      <p:bldP spid="15" grpId="7"/>
      <p:bldP spid="23" grpId="8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ED78D-7C20-40D8-B5BC-D37359EC63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C0DC34-57EF-4895-BA34-D46782363E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431F4436-2FBD-4174-84BC-94A5479EF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85224"/>
            <a:ext cx="12634069" cy="757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E413C60-9A9F-4F93-8ECE-A15ED9977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82" b="92436" l="5707" r="91712">
                        <a14:foregroundMark x1="36277" y1="55769" x2="54484" y2="52436"/>
                        <a14:foregroundMark x1="50679" y1="7179" x2="50679" y2="7179"/>
                        <a14:foregroundMark x1="90489" y1="52179" x2="91712" y2="53333"/>
                        <a14:foregroundMark x1="77582" y1="91667" x2="86549" y2="90256"/>
                        <a14:foregroundMark x1="83016" y1="60128" x2="81386" y2="61282"/>
                        <a14:foregroundMark x1="75679" y1="52179" x2="75679" y2="55000"/>
                        <a14:foregroundMark x1="50679" y1="76538" x2="54484" y2="70256"/>
                        <a14:foregroundMark x1="29891" y1="79231" x2="31114" y2="83590"/>
                        <a14:foregroundMark x1="33967" y1="88590" x2="35326" y2="88974"/>
                        <a14:foregroundMark x1="19429" y1="92179" x2="24049" y2="88718"/>
                        <a14:foregroundMark x1="10870" y1="90641" x2="13723" y2="89487"/>
                        <a14:foregroundMark x1="5842" y1="91026" x2="5842" y2="91026"/>
                        <a14:foregroundMark x1="8016" y1="92564" x2="8016" y2="92564"/>
                        <a14:foregroundMark x1="10734" y1="86154" x2="10734" y2="86154"/>
                        <a14:foregroundMark x1="51087" y1="6282" x2="51087" y2="6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37084" y="1962940"/>
            <a:ext cx="3261832" cy="345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36192179-F149-491F-8D83-A7FD9EC00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55" b="91642" l="5586" r="93052">
                        <a14:foregroundMark x1="77793" y1="53134" x2="73842" y2="56119"/>
                        <a14:foregroundMark x1="85286" y1="41493" x2="87193" y2="40896"/>
                        <a14:foregroundMark x1="93188" y1="39701" x2="91962" y2="40000"/>
                        <a14:foregroundMark x1="82153" y1="57015" x2="81880" y2="65373"/>
                        <a14:foregroundMark x1="76703" y1="75224" x2="74523" y2="80896"/>
                        <a14:foregroundMark x1="73978" y1="55821" x2="64986" y2="67463"/>
                        <a14:foregroundMark x1="52725" y1="85075" x2="52044" y2="86567"/>
                        <a14:foregroundMark x1="24659" y1="55224" x2="15531" y2="51045"/>
                        <a14:foregroundMark x1="15531" y1="51045" x2="14169" y2="51045"/>
                        <a14:foregroundMark x1="10763" y1="57910" x2="10627" y2="73433"/>
                        <a14:foregroundMark x1="12670" y1="72239" x2="21390" y2="83582"/>
                        <a14:foregroundMark x1="39373" y1="74328" x2="34332" y2="67463"/>
                        <a14:foregroundMark x1="5858" y1="55821" x2="5586" y2="57313"/>
                        <a14:foregroundMark x1="18529" y1="31642" x2="18256" y2="33433"/>
                        <a14:foregroundMark x1="19482" y1="29552" x2="18665" y2="30448"/>
                        <a14:foregroundMark x1="20845" y1="27761" x2="20163" y2="28657"/>
                        <a14:foregroundMark x1="67575" y1="85075" x2="65668" y2="85672"/>
                        <a14:foregroundMark x1="65123" y1="86567" x2="63896" y2="86866"/>
                        <a14:foregroundMark x1="62534" y1="87761" x2="62262" y2="87761"/>
                        <a14:foregroundMark x1="63896" y1="86866" x2="62807" y2="87463"/>
                        <a14:foregroundMark x1="31880" y1="91940" x2="25886" y2="88955"/>
                        <a14:foregroundMark x1="47684" y1="34627" x2="42371" y2="37612"/>
                        <a14:foregroundMark x1="45095" y1="24179" x2="45640" y2="45970"/>
                        <a14:foregroundMark x1="45640" y1="45970" x2="42916" y2="37313"/>
                        <a14:foregroundMark x1="35014" y1="27463" x2="38828" y2="57910"/>
                        <a14:foregroundMark x1="38828" y1="57910" x2="39510" y2="58209"/>
                        <a14:foregroundMark x1="29019" y1="40896" x2="28474" y2="45970"/>
                        <a14:foregroundMark x1="26567" y1="48657" x2="27520" y2="49851"/>
                        <a14:foregroundMark x1="13488" y1="64179" x2="20436" y2="82388"/>
                        <a14:foregroundMark x1="20436" y1="82388" x2="23025" y2="85075"/>
                        <a14:foregroundMark x1="49183" y1="60299" x2="48229" y2="47164"/>
                        <a14:foregroundMark x1="56540" y1="46567" x2="52044" y2="45970"/>
                        <a14:foregroundMark x1="65395" y1="36418" x2="57766" y2="36418"/>
                        <a14:foregroundMark x1="61308" y1="20299" x2="57493" y2="21194"/>
                        <a14:foregroundMark x1="53678" y1="8955" x2="48638" y2="9254"/>
                        <a14:foregroundMark x1="47956" y1="9851" x2="41962" y2="13134"/>
                        <a14:foregroundMark x1="40463" y1="12836" x2="35967" y2="16418"/>
                        <a14:foregroundMark x1="57221" y1="8955" x2="53951" y2="8955"/>
                        <a14:foregroundMark x1="39101" y1="64179" x2="39510" y2="65373"/>
                        <a14:foregroundMark x1="39510" y1="62388" x2="41962" y2="65075"/>
                        <a14:foregroundMark x1="41008" y1="60896" x2="43324" y2="61194"/>
                        <a14:foregroundMark x1="27112" y1="49254" x2="28338" y2="51642"/>
                        <a14:foregroundMark x1="26022" y1="48060" x2="26839" y2="50149"/>
                        <a14:foregroundMark x1="32016" y1="58209" x2="33787" y2="59104"/>
                        <a14:foregroundMark x1="32652" y1="60299" x2="32970" y2="60896"/>
                        <a14:foregroundMark x1="31063" y1="57313" x2="32652" y2="60299"/>
                        <a14:foregroundMark x1="62943" y1="20896" x2="62943" y2="20896"/>
                        <a14:backgroundMark x1="32289" y1="61194" x2="32289" y2="61194"/>
                        <a14:backgroundMark x1="51226" y1="16119" x2="51226" y2="16119"/>
                        <a14:backgroundMark x1="38556" y1="60299" x2="38556" y2="60299"/>
                        <a14:backgroundMark x1="32561" y1="60896" x2="32561" y2="60896"/>
                        <a14:backgroundMark x1="33243" y1="60896" x2="33243" y2="60896"/>
                        <a14:backgroundMark x1="33243" y1="60896" x2="33243" y2="60896"/>
                        <a14:backgroundMark x1="32561" y1="60299" x2="32561" y2="60299"/>
                        <a14:backgroundMark x1="53134" y1="57910" x2="53134" y2="57910"/>
                        <a14:backgroundMark x1="56540" y1="43582" x2="56540" y2="43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4327838" y="2055916"/>
            <a:ext cx="4834344" cy="27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0EA8064F-FD52-4503-8842-CD449108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1719" y1="30278" x2="49688" y2="33333"/>
                        <a14:backgroundMark x1="56719" y1="44722" x2="56719" y2="44722"/>
                        <a14:backgroundMark x1="53672" y1="50556" x2="53672" y2="50556"/>
                        <a14:backgroundMark x1="52578" y1="49583" x2="52578" y2="49583"/>
                        <a14:backgroundMark x1="48359" y1="45694" x2="48359" y2="45694"/>
                        <a14:backgroundMark x1="51563" y1="58611" x2="51563" y2="5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2513309" y="771624"/>
            <a:ext cx="9035133" cy="528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EE605F28-5F6E-4E13-BFDC-3CB30810724A}"/>
              </a:ext>
            </a:extLst>
          </p:cNvPr>
          <p:cNvSpPr/>
          <p:nvPr/>
        </p:nvSpPr>
        <p:spPr>
          <a:xfrm>
            <a:off x="2353236" y="889752"/>
            <a:ext cx="2312894" cy="1073188"/>
          </a:xfrm>
          <a:prstGeom prst="wedgeRoundRectCallout">
            <a:avLst>
              <a:gd name="adj1" fmla="val -37843"/>
              <a:gd name="adj2" fmla="val 81542"/>
              <a:gd name="adj3" fmla="val 16667"/>
            </a:avLst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Посмотрите-ка, кто нарисовался! Металл!</a:t>
            </a:r>
          </a:p>
        </p:txBody>
      </p:sp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864A3F64-87C5-46A3-9060-3F23704BE78F}"/>
              </a:ext>
            </a:extLst>
          </p:cNvPr>
          <p:cNvSpPr/>
          <p:nvPr/>
        </p:nvSpPr>
        <p:spPr>
          <a:xfrm flipH="1">
            <a:off x="7022869" y="771624"/>
            <a:ext cx="3358124" cy="1420000"/>
          </a:xfrm>
          <a:prstGeom prst="wedgeRoundRectCallout">
            <a:avLst>
              <a:gd name="adj1" fmla="val -38452"/>
              <a:gd name="adj2" fmla="val 76705"/>
              <a:gd name="adj3" fmla="val 16667"/>
            </a:avLst>
          </a:prstGeom>
          <a:solidFill>
            <a:schemeClr val="tx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меня тебе пройти не удастся, Соник: мои головоломки еще никто не сумел разгадать.</a:t>
            </a: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32247BCD-939D-487B-A29A-E8E28C472962}"/>
              </a:ext>
            </a:extLst>
          </p:cNvPr>
          <p:cNvSpPr/>
          <p:nvPr/>
        </p:nvSpPr>
        <p:spPr>
          <a:xfrm>
            <a:off x="2353236" y="324490"/>
            <a:ext cx="2815896" cy="1589186"/>
          </a:xfrm>
          <a:prstGeom prst="wedgeRoundRectCallout">
            <a:avLst>
              <a:gd name="adj1" fmla="val -39775"/>
              <a:gd name="adj2" fmla="val 78643"/>
              <a:gd name="adj3" fmla="val 16667"/>
            </a:avLst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да, конечно, я твои головоломки решу на раз, два и отправлюсь дальше на спасение Эмми.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CEE55939-395F-4FBB-9C09-79FE1B6E3BD4}"/>
              </a:ext>
            </a:extLst>
          </p:cNvPr>
          <p:cNvSpPr/>
          <p:nvPr/>
        </p:nvSpPr>
        <p:spPr>
          <a:xfrm flipH="1">
            <a:off x="6902994" y="602438"/>
            <a:ext cx="3477999" cy="1589186"/>
          </a:xfrm>
          <a:prstGeom prst="wedgeRoundRectCallout">
            <a:avLst>
              <a:gd name="adj1" fmla="val -39906"/>
              <a:gd name="adj2" fmla="val 77652"/>
              <a:gd name="adj3" fmla="val 16667"/>
            </a:avLst>
          </a:prstGeom>
          <a:solidFill>
            <a:schemeClr val="tx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мы еще посмотрим: ты не справишься с поиском 5 отличий и не сможешь пройти дальше, ведь я тебя повергну.</a:t>
            </a: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9FB564A5-2F99-488B-9DCD-8FE4AA87FBF0}"/>
              </a:ext>
            </a:extLst>
          </p:cNvPr>
          <p:cNvSpPr/>
          <p:nvPr/>
        </p:nvSpPr>
        <p:spPr>
          <a:xfrm>
            <a:off x="2454300" y="932563"/>
            <a:ext cx="1936945" cy="1073188"/>
          </a:xfrm>
          <a:prstGeom prst="wedgeRoundRectCallout">
            <a:avLst>
              <a:gd name="adj1" fmla="val -36106"/>
              <a:gd name="adj2" fmla="val 81295"/>
              <a:gd name="adj3" fmla="val 16667"/>
            </a:avLst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 сюда свою головоломку.</a:t>
            </a:r>
          </a:p>
        </p:txBody>
      </p:sp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id="{0C919806-B36C-4366-B1D5-4CDF2223592A}"/>
              </a:ext>
            </a:extLst>
          </p:cNvPr>
          <p:cNvSpPr txBox="1"/>
          <p:nvPr/>
        </p:nvSpPr>
        <p:spPr>
          <a:xfrm>
            <a:off x="6317034" y="5847979"/>
            <a:ext cx="5167663" cy="753759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val="tx"/>
                    </a:ext>
                  </a:extLst>
                </a:hlinkClick>
              </a:rPr>
              <a:t>ГОЛОВОЛОМКА</a:t>
            </a:r>
            <a:endParaRPr lang="ru-RU" sz="4800" b="1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588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13 -0.04306 L 0.17213 -0.04306 C 0.17799 -0.0412 0.18385 -0.03981 0.18971 -0.03727 C 0.19648 -0.03426 0.21107 -0.02593 0.21836 -0.01968 C 0.22253 -0.0162 0.22643 -0.01157 0.23047 -0.00787 C 0.23503 -0.00394 0.24753 0.00671 0.25365 0.00972 C 0.25586 0.01088 0.25807 0.01111 0.26029 0.01181 C 0.26211 0.01296 0.26393 0.01458 0.26575 0.01574 C 0.27174 0.01921 0.27409 0.01991 0.28008 0.02153 C 0.2888 0.02384 0.28646 0.02338 0.29232 0.02338" pathEditMode="relative" ptsTypes="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animBg="1"/>
      <p:bldP spid="4" grpId="1" animBg="1"/>
      <p:bldP spid="5" grpId="2" uiExpand="1"/>
      <p:bldP spid="5" grpId="3"/>
      <p:bldP spid="7" grpId="4" uiExpand="1"/>
      <p:bldP spid="7" grpId="5"/>
      <p:bldP spid="8" grpId="6" uiExpand="1"/>
      <p:bldP spid="8" grpId="7"/>
      <p:bldP spid="9" grpId="8" uiExpand="1"/>
      <p:bldP spid="9" grpId="9"/>
      <p:bldP spid="19" grpId="1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C8951-B8CA-4203-AA8A-28C2E568E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948A00-E309-40FF-B394-AEC3A7F3E4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7DAE91F4-7E8F-48C3-AD12-CB448FCC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BFD9B4-8050-4B24-907B-D8441CC44E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845" t="29414" r="19302" b="20037"/>
          <a:stretch>
            <a:fillRect/>
          </a:stretch>
        </p:blipFill>
        <p:spPr>
          <a:xfrm>
            <a:off x="747131" y="-29654"/>
            <a:ext cx="10697737" cy="691730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78EBC4F-17FB-4776-8CB9-292F2E939E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644" t="71544" r="42316" b="20037"/>
          <a:stretch>
            <a:fillRect/>
          </a:stretch>
        </p:blipFill>
        <p:spPr>
          <a:xfrm>
            <a:off x="3869635" y="5735636"/>
            <a:ext cx="1961322" cy="11520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544CA7-17F8-453B-A888-E67890E07E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845" t="29414" r="55917" b="61363"/>
          <a:stretch>
            <a:fillRect/>
          </a:stretch>
        </p:blipFill>
        <p:spPr>
          <a:xfrm>
            <a:off x="747132" y="-29654"/>
            <a:ext cx="1765772" cy="126210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F009B50-360A-47C9-B4CE-32CB9658D6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432" t="46839" r="53329" b="44047"/>
          <a:stretch>
            <a:fillRect/>
          </a:stretch>
        </p:blipFill>
        <p:spPr>
          <a:xfrm>
            <a:off x="1378226" y="2354815"/>
            <a:ext cx="1765772" cy="124722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A697B07-0CD1-4988-B50C-DF3EB6D955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80" t="36119" r="46280" b="56653"/>
          <a:stretch>
            <a:fillRect/>
          </a:stretch>
        </p:blipFill>
        <p:spPr>
          <a:xfrm>
            <a:off x="3975652" y="887895"/>
            <a:ext cx="887896" cy="98908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25F6A1E-31C6-4BEC-852A-D13A21FE43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268" t="49835" r="48562" b="44047"/>
          <a:stretch>
            <a:fillRect/>
          </a:stretch>
        </p:blipFill>
        <p:spPr>
          <a:xfrm>
            <a:off x="3289772" y="2764873"/>
            <a:ext cx="1017185" cy="837164"/>
          </a:xfrm>
          <a:prstGeom prst="rect">
            <a:avLst/>
          </a:prstGeom>
        </p:spPr>
      </p:pic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955623E2-7BD9-4481-9169-7F30152DF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3110779" y="714288"/>
            <a:ext cx="2576356" cy="141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Picture background">
            <a:extLst>
              <a:ext uri="{FF2B5EF4-FFF2-40B4-BE49-F238E27FC236}">
                <a16:creationId xmlns:a16="http://schemas.microsoft.com/office/drawing/2014/main" id="{99E2D1D4-C195-40F2-A501-C9E40DCBF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2410242" y="2422640"/>
            <a:ext cx="2776243" cy="152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Picture background">
            <a:extLst>
              <a:ext uri="{FF2B5EF4-FFF2-40B4-BE49-F238E27FC236}">
                <a16:creationId xmlns:a16="http://schemas.microsoft.com/office/drawing/2014/main" id="{A5A7CCAA-9A9F-436A-B191-A61723003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-296067" y="-188665"/>
            <a:ext cx="3976830" cy="217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Picture background">
            <a:extLst>
              <a:ext uri="{FF2B5EF4-FFF2-40B4-BE49-F238E27FC236}">
                <a16:creationId xmlns:a16="http://schemas.microsoft.com/office/drawing/2014/main" id="{35A8FADD-6FEE-42A5-BE5F-D08AD67D0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442547" y="1597966"/>
            <a:ext cx="3888675" cy="21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Picture background">
            <a:extLst>
              <a:ext uri="{FF2B5EF4-FFF2-40B4-BE49-F238E27FC236}">
                <a16:creationId xmlns:a16="http://schemas.microsoft.com/office/drawing/2014/main" id="{88A2BAAE-15AD-4289-917E-DD1039F25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3050041" y="4998310"/>
            <a:ext cx="4138062" cy="226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Picture background">
            <a:extLst>
              <a:ext uri="{FF2B5EF4-FFF2-40B4-BE49-F238E27FC236}">
                <a16:creationId xmlns:a16="http://schemas.microsoft.com/office/drawing/2014/main" id="{D7E7AC31-A78D-4AFB-BC77-0DEC594A5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7836921" y="2382775"/>
            <a:ext cx="2776243" cy="152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Picture background">
            <a:extLst>
              <a:ext uri="{FF2B5EF4-FFF2-40B4-BE49-F238E27FC236}">
                <a16:creationId xmlns:a16="http://schemas.microsoft.com/office/drawing/2014/main" id="{BBFA72BB-E68C-446C-A43A-E781AB2E4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5815650" y="1597966"/>
            <a:ext cx="3888675" cy="21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Picture background">
            <a:extLst>
              <a:ext uri="{FF2B5EF4-FFF2-40B4-BE49-F238E27FC236}">
                <a16:creationId xmlns:a16="http://schemas.microsoft.com/office/drawing/2014/main" id="{6290B091-960A-4030-85E1-CE74D488A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8469488" y="717552"/>
            <a:ext cx="2576356" cy="141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Picture background">
            <a:extLst>
              <a:ext uri="{FF2B5EF4-FFF2-40B4-BE49-F238E27FC236}">
                <a16:creationId xmlns:a16="http://schemas.microsoft.com/office/drawing/2014/main" id="{9A450A4A-D49A-4E54-B034-1028A918B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5049435" y="-188664"/>
            <a:ext cx="3976830" cy="217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Picture background">
            <a:extLst>
              <a:ext uri="{FF2B5EF4-FFF2-40B4-BE49-F238E27FC236}">
                <a16:creationId xmlns:a16="http://schemas.microsoft.com/office/drawing/2014/main" id="{7F865F00-2726-4936-82BE-D4513F6AB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0000" r="90000">
                        <a14:foregroundMark x1="67391" y1="8500" x2="57391" y2="3667"/>
                        <a14:foregroundMark x1="57391" y1="3667" x2="54891" y2="3833"/>
                        <a14:foregroundMark x1="33043" y1="93667" x2="38804" y2="95167"/>
                        <a14:foregroundMark x1="38804" y1="95167" x2="47391" y2="94333"/>
                        <a14:foregroundMark x1="47391" y1="94333" x2="49565" y2="93000"/>
                        <a14:foregroundMark x1="39239" y1="99000" x2="40652" y2="99667"/>
                        <a14:foregroundMark x1="61087" y1="667" x2="61087" y2="667"/>
                        <a14:foregroundMark x1="60761" y1="833" x2="60761" y2="833"/>
                        <a14:foregroundMark x1="60543" y1="500" x2="60543" y2="500"/>
                        <a14:foregroundMark x1="60870" y1="500" x2="61848" y2="1333"/>
                        <a14:foregroundMark x1="61957" y1="667" x2="63152" y2="1333"/>
                        <a14:foregroundMark x1="62826" y1="833" x2="63286" y2="990"/>
                        <a14:foregroundMark x1="64286" y1="1565" x2="64783" y2="2000"/>
                        <a14:foregroundMark x1="60326" y1="500" x2="56304" y2="1333"/>
                        <a14:backgroundMark x1="55834" y1="298" x2="54674" y2="167"/>
                        <a14:backgroundMark x1="63913" y1="667" x2="63152" y2="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9360">
            <a:off x="8424671" y="4951720"/>
            <a:ext cx="4138062" cy="226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4">
            <a:extLst>
              <a:ext uri="{FF2B5EF4-FFF2-40B4-BE49-F238E27FC236}">
                <a16:creationId xmlns:a16="http://schemas.microsoft.com/office/drawing/2014/main" id="{C6030029-9A4A-4F40-874C-91308B92C4A0}"/>
              </a:ext>
            </a:extLst>
          </p:cNvPr>
          <p:cNvSpPr txBox="1"/>
          <p:nvPr/>
        </p:nvSpPr>
        <p:spPr>
          <a:xfrm>
            <a:off x="7505611" y="5918282"/>
            <a:ext cx="3970804" cy="724565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val="tx"/>
                    </a:ext>
                  </a:extLst>
                </a:hlinkClick>
              </a:rPr>
              <a:t>ЗАВЕРШИТЬ</a:t>
            </a:r>
            <a:endParaRPr lang="ru-RU" sz="4800" b="1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06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ED78D-7C20-40D8-B5BC-D37359EC63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C0DC34-57EF-4895-BA34-D46782363E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431F4436-2FBD-4174-84BC-94A5479EF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85224"/>
            <a:ext cx="12634069" cy="757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E413C60-9A9F-4F93-8ECE-A15ED9977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82" b="92436" l="5707" r="91712">
                        <a14:foregroundMark x1="36277" y1="55769" x2="54484" y2="52436"/>
                        <a14:foregroundMark x1="50679" y1="7179" x2="50679" y2="7179"/>
                        <a14:foregroundMark x1="90489" y1="52179" x2="91712" y2="53333"/>
                        <a14:foregroundMark x1="77582" y1="91667" x2="86549" y2="90256"/>
                        <a14:foregroundMark x1="83016" y1="60128" x2="81386" y2="61282"/>
                        <a14:foregroundMark x1="75679" y1="52179" x2="75679" y2="55000"/>
                        <a14:foregroundMark x1="50679" y1="76538" x2="54484" y2="70256"/>
                        <a14:foregroundMark x1="29891" y1="79231" x2="31114" y2="83590"/>
                        <a14:foregroundMark x1="33967" y1="88590" x2="35326" y2="88974"/>
                        <a14:foregroundMark x1="19429" y1="92179" x2="24049" y2="88718"/>
                        <a14:foregroundMark x1="10870" y1="90641" x2="13723" y2="89487"/>
                        <a14:foregroundMark x1="5842" y1="91026" x2="5842" y2="91026"/>
                        <a14:foregroundMark x1="8016" y1="92564" x2="8016" y2="92564"/>
                        <a14:foregroundMark x1="10734" y1="86154" x2="10734" y2="86154"/>
                        <a14:foregroundMark x1="51087" y1="6282" x2="51087" y2="6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37084" y="1962940"/>
            <a:ext cx="3261832" cy="345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0EA8064F-FD52-4503-8842-CD4491087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719" y1="30278" x2="49688" y2="33333"/>
                        <a14:backgroundMark x1="56719" y1="44722" x2="56719" y2="44722"/>
                        <a14:backgroundMark x1="53672" y1="50556" x2="53672" y2="50556"/>
                        <a14:backgroundMark x1="52578" y1="49583" x2="52578" y2="49583"/>
                        <a14:backgroundMark x1="48359" y1="45694" x2="48359" y2="45694"/>
                        <a14:backgroundMark x1="51563" y1="58611" x2="51563" y2="5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2513309" y="771624"/>
            <a:ext cx="9035133" cy="528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349BDF80-0DEE-4B42-A8F0-8EE825999554}"/>
              </a:ext>
            </a:extLst>
          </p:cNvPr>
          <p:cNvSpPr/>
          <p:nvPr/>
        </p:nvSpPr>
        <p:spPr>
          <a:xfrm flipH="1">
            <a:off x="7371514" y="1138366"/>
            <a:ext cx="2660834" cy="988812"/>
          </a:xfrm>
          <a:prstGeom prst="wedgeRoundRectCallout">
            <a:avLst>
              <a:gd name="adj1" fmla="val -43070"/>
              <a:gd name="adj2" fmla="val 101938"/>
              <a:gd name="adj3" fmla="val 16667"/>
            </a:avLst>
          </a:prstGeom>
          <a:solidFill>
            <a:schemeClr val="tx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ЧТО, НО КАК ТЫ СУМЕЛ РАЗГАДАТЬ?!</a:t>
            </a: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9E031B6E-4C7F-4C3D-956C-89B1E1DB9ED0}"/>
              </a:ext>
            </a:extLst>
          </p:cNvPr>
          <p:cNvSpPr/>
          <p:nvPr/>
        </p:nvSpPr>
        <p:spPr>
          <a:xfrm>
            <a:off x="2380128" y="484094"/>
            <a:ext cx="3119719" cy="1478846"/>
          </a:xfrm>
          <a:prstGeom prst="wedgeRoundRectCallout">
            <a:avLst>
              <a:gd name="adj1" fmla="val -38480"/>
              <a:gd name="adj2" fmla="val 75300"/>
              <a:gd name="adj3" fmla="val 16667"/>
            </a:avLst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Ха-ха! Я же сказал, что разгадаю на раз-два, а теперь подвинься и дай мне пройти дальше!</a:t>
            </a:r>
          </a:p>
        </p:txBody>
      </p:sp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4E626A6E-0CD4-4C24-86BD-882BD5698667}"/>
              </a:ext>
            </a:extLst>
          </p:cNvPr>
          <p:cNvSpPr/>
          <p:nvPr/>
        </p:nvSpPr>
        <p:spPr>
          <a:xfrm flipH="1">
            <a:off x="7678271" y="1171973"/>
            <a:ext cx="2286000" cy="990912"/>
          </a:xfrm>
          <a:prstGeom prst="wedgeRoundRectCallout">
            <a:avLst>
              <a:gd name="adj1" fmla="val -40542"/>
              <a:gd name="adj2" fmla="val 90058"/>
              <a:gd name="adj3" fmla="val 16667"/>
            </a:avLst>
          </a:prstGeom>
          <a:solidFill>
            <a:schemeClr val="tx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УЖ НЕТ, Я НЕ ДАМ ТЕБЕ ПРОЙТИ!</a:t>
            </a:r>
          </a:p>
        </p:txBody>
      </p:sp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CDB18696-F203-41D5-BDBD-0CA8F522508A}"/>
              </a:ext>
            </a:extLst>
          </p:cNvPr>
          <p:cNvSpPr/>
          <p:nvPr/>
        </p:nvSpPr>
        <p:spPr>
          <a:xfrm>
            <a:off x="2419206" y="671244"/>
            <a:ext cx="2394420" cy="1283391"/>
          </a:xfrm>
          <a:prstGeom prst="wedgeRoundRectCallout">
            <a:avLst>
              <a:gd name="adj1" fmla="val -41612"/>
              <a:gd name="adj2" fmla="val 81360"/>
              <a:gd name="adj3" fmla="val 16667"/>
            </a:avLst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Ну, раз ты так решил, то ладно, мне не остается другого выбора.</a:t>
            </a: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92BBCF72-109A-46A0-A3ED-02628D86E850}"/>
              </a:ext>
            </a:extLst>
          </p:cNvPr>
          <p:cNvSpPr/>
          <p:nvPr/>
        </p:nvSpPr>
        <p:spPr>
          <a:xfrm flipH="1">
            <a:off x="7377952" y="922981"/>
            <a:ext cx="2660834" cy="1202798"/>
          </a:xfrm>
          <a:prstGeom prst="wedgeRoundRectCallout">
            <a:avLst>
              <a:gd name="adj1" fmla="val -37795"/>
              <a:gd name="adj2" fmla="val 83712"/>
              <a:gd name="adj3" fmla="val 16667"/>
            </a:avLst>
          </a:prstGeom>
          <a:solidFill>
            <a:schemeClr val="tx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АААААААААААААААААААААААААААААААА!!!</a:t>
            </a:r>
          </a:p>
        </p:txBody>
      </p:sp>
      <p:sp>
        <p:nvSpPr>
          <p:cNvPr id="8" name="Взрыв: 8 точек 7">
            <a:extLst>
              <a:ext uri="{FF2B5EF4-FFF2-40B4-BE49-F238E27FC236}">
                <a16:creationId xmlns:a16="http://schemas.microsoft.com/office/drawing/2014/main" id="{4C3E94E5-938F-49CB-8E00-7D51D493D40B}"/>
              </a:ext>
            </a:extLst>
          </p:cNvPr>
          <p:cNvSpPr/>
          <p:nvPr/>
        </p:nvSpPr>
        <p:spPr>
          <a:xfrm>
            <a:off x="8762228" y="1715463"/>
            <a:ext cx="3889699" cy="4112249"/>
          </a:xfrm>
          <a:prstGeom prst="irregularSeal1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зрыв: 8 точек 8">
            <a:extLst>
              <a:ext uri="{FF2B5EF4-FFF2-40B4-BE49-F238E27FC236}">
                <a16:creationId xmlns:a16="http://schemas.microsoft.com/office/drawing/2014/main" id="{1BDC00F2-2FBF-4906-9EB6-E383FE95B509}"/>
              </a:ext>
            </a:extLst>
          </p:cNvPr>
          <p:cNvSpPr/>
          <p:nvPr/>
        </p:nvSpPr>
        <p:spPr>
          <a:xfrm>
            <a:off x="9594441" y="2668762"/>
            <a:ext cx="2164977" cy="2205649"/>
          </a:xfrm>
          <a:prstGeom prst="irregularSeal1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12" descr="Picture background">
            <a:extLst>
              <a:ext uri="{FF2B5EF4-FFF2-40B4-BE49-F238E27FC236}">
                <a16:creationId xmlns:a16="http://schemas.microsoft.com/office/drawing/2014/main" id="{2FE2D359-9213-46E9-A55F-824FE879B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87470" y="1943424"/>
            <a:ext cx="4586304" cy="411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FDB9241B-9CFC-4CAE-B8E3-363488F00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7350" y="2254960"/>
            <a:ext cx="2416147" cy="354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id="{EECFB8D8-7BB2-4762-92F8-3EE2BCBCAACF}"/>
              </a:ext>
            </a:extLst>
          </p:cNvPr>
          <p:cNvSpPr/>
          <p:nvPr/>
        </p:nvSpPr>
        <p:spPr>
          <a:xfrm flipH="1">
            <a:off x="4174855" y="1180285"/>
            <a:ext cx="2340216" cy="1189252"/>
          </a:xfrm>
          <a:prstGeom prst="wedgeRoundRectCallout">
            <a:avLst>
              <a:gd name="adj1" fmla="val -36801"/>
              <a:gd name="adj2" fmla="val 78377"/>
              <a:gd name="adj3" fmla="val 16667"/>
            </a:avLst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Отлично! Мы победили его, можно двигаться дальше!</a:t>
            </a:r>
          </a:p>
        </p:txBody>
      </p:sp>
      <p:pic>
        <p:nvPicPr>
          <p:cNvPr id="18" name="Picture 14">
            <a:extLst>
              <a:ext uri="{FF2B5EF4-FFF2-40B4-BE49-F238E27FC236}">
                <a16:creationId xmlns:a16="http://schemas.microsoft.com/office/drawing/2014/main" id="{A2E5F199-C30B-44C5-B7F1-C3B242E01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955" b="91642" l="5586" r="93052">
                        <a14:foregroundMark x1="77793" y1="53134" x2="73842" y2="56119"/>
                        <a14:foregroundMark x1="85286" y1="41493" x2="87193" y2="40896"/>
                        <a14:foregroundMark x1="93188" y1="39701" x2="91962" y2="40000"/>
                        <a14:foregroundMark x1="82153" y1="57015" x2="81880" y2="65373"/>
                        <a14:foregroundMark x1="76703" y1="75224" x2="74523" y2="80896"/>
                        <a14:foregroundMark x1="73978" y1="55821" x2="64986" y2="67463"/>
                        <a14:foregroundMark x1="52725" y1="85075" x2="52044" y2="86567"/>
                        <a14:foregroundMark x1="24659" y1="55224" x2="15531" y2="51045"/>
                        <a14:foregroundMark x1="15531" y1="51045" x2="14169" y2="51045"/>
                        <a14:foregroundMark x1="10763" y1="57910" x2="10627" y2="73433"/>
                        <a14:foregroundMark x1="12670" y1="72239" x2="21390" y2="83582"/>
                        <a14:foregroundMark x1="39373" y1="74328" x2="34332" y2="67463"/>
                        <a14:foregroundMark x1="5858" y1="55821" x2="5586" y2="57313"/>
                        <a14:foregroundMark x1="18529" y1="31642" x2="18256" y2="33433"/>
                        <a14:foregroundMark x1="19482" y1="29552" x2="18665" y2="30448"/>
                        <a14:foregroundMark x1="20845" y1="27761" x2="20163" y2="28657"/>
                        <a14:foregroundMark x1="67575" y1="85075" x2="65668" y2="85672"/>
                        <a14:foregroundMark x1="65123" y1="86567" x2="63896" y2="86866"/>
                        <a14:foregroundMark x1="62534" y1="87761" x2="62262" y2="87761"/>
                        <a14:foregroundMark x1="63896" y1="86866" x2="62807" y2="87463"/>
                        <a14:foregroundMark x1="31880" y1="91940" x2="25886" y2="88955"/>
                        <a14:foregroundMark x1="47684" y1="34627" x2="42371" y2="37612"/>
                        <a14:foregroundMark x1="45095" y1="24179" x2="45640" y2="45970"/>
                        <a14:foregroundMark x1="45640" y1="45970" x2="42916" y2="37313"/>
                        <a14:foregroundMark x1="35014" y1="27463" x2="38828" y2="57910"/>
                        <a14:foregroundMark x1="38828" y1="57910" x2="39510" y2="58209"/>
                        <a14:foregroundMark x1="29019" y1="40896" x2="28474" y2="45970"/>
                        <a14:foregroundMark x1="26567" y1="48657" x2="27520" y2="49851"/>
                        <a14:foregroundMark x1="13488" y1="64179" x2="20436" y2="82388"/>
                        <a14:foregroundMark x1="20436" y1="82388" x2="23025" y2="85075"/>
                        <a14:foregroundMark x1="49183" y1="60299" x2="48229" y2="47164"/>
                        <a14:foregroundMark x1="56540" y1="46567" x2="52044" y2="45970"/>
                        <a14:foregroundMark x1="65395" y1="36418" x2="57766" y2="36418"/>
                        <a14:foregroundMark x1="61308" y1="20299" x2="57493" y2="21194"/>
                        <a14:foregroundMark x1="53678" y1="8955" x2="48638" y2="9254"/>
                        <a14:foregroundMark x1="47956" y1="9851" x2="41962" y2="13134"/>
                        <a14:foregroundMark x1="40463" y1="12836" x2="35967" y2="16418"/>
                        <a14:foregroundMark x1="57221" y1="8955" x2="53951" y2="8955"/>
                        <a14:foregroundMark x1="39101" y1="64179" x2="39510" y2="65373"/>
                        <a14:foregroundMark x1="39510" y1="62388" x2="41962" y2="65075"/>
                        <a14:foregroundMark x1="41008" y1="60896" x2="43324" y2="61194"/>
                        <a14:foregroundMark x1="27112" y1="49254" x2="28338" y2="51642"/>
                        <a14:foregroundMark x1="26022" y1="48060" x2="26839" y2="50149"/>
                        <a14:foregroundMark x1="32016" y1="58209" x2="33787" y2="59104"/>
                        <a14:foregroundMark x1="32652" y1="60299" x2="32970" y2="60896"/>
                        <a14:foregroundMark x1="31063" y1="57313" x2="32652" y2="60299"/>
                        <a14:foregroundMark x1="62943" y1="20896" x2="62943" y2="20896"/>
                        <a14:backgroundMark x1="32289" y1="61194" x2="32289" y2="61194"/>
                        <a14:backgroundMark x1="51226" y1="16119" x2="51226" y2="16119"/>
                        <a14:backgroundMark x1="38556" y1="60299" x2="38556" y2="60299"/>
                        <a14:backgroundMark x1="32561" y1="60896" x2="32561" y2="60896"/>
                        <a14:backgroundMark x1="33243" y1="60896" x2="33243" y2="60896"/>
                        <a14:backgroundMark x1="33243" y1="60896" x2="33243" y2="60896"/>
                        <a14:backgroundMark x1="32561" y1="60299" x2="32561" y2="60299"/>
                        <a14:backgroundMark x1="53406" y1="57313" x2="53406" y2="57313"/>
                        <a14:backgroundMark x1="56948" y1="43582" x2="56948" y2="43582"/>
                        <a14:backgroundMark x1="40872" y1="65373" x2="40872" y2="65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424944" y="3028764"/>
            <a:ext cx="4834344" cy="27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id="{F7D1E686-6901-4142-9B71-F99E0DCE01D6}"/>
              </a:ext>
            </a:extLst>
          </p:cNvPr>
          <p:cNvSpPr txBox="1"/>
          <p:nvPr/>
        </p:nvSpPr>
        <p:spPr>
          <a:xfrm>
            <a:off x="6034197" y="5919787"/>
            <a:ext cx="6001871" cy="7717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val="tx"/>
                    </a:ext>
                  </a:extLst>
                </a:hlinkClick>
              </a:rPr>
              <a:t>ДВИГАТЬСЯ ДАЛЬШЕ</a:t>
            </a:r>
            <a:endParaRPr lang="ru-RU" sz="4800" b="1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6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17 -0.03217 L 0.02617 -0.03217 C 0.02526 -0.03634 0.01823 -0.06759 0.01731 -0.07546 C 0.01653 -0.08194 0.01653 -0.08842 0.01627 -0.09514 C 0.01653 -0.10671 0.01588 -0.11875 0.01731 -0.13032 C 0.01823 -0.1375 0.02057 -0.14375 0.02278 -0.15 C 0.02838 -0.16574 0.03489 -0.17454 0.04153 -0.18912 C 0.07122 -0.2537 0.0345 -0.18657 0.08567 -0.27546 C 0.10143 -0.30254 0.11797 -0.32801 0.13528 -0.35185 C 0.14466 -0.36481 0.15911 -0.38403 0.16953 -0.39491 C 0.19218 -0.41852 0.21888 -0.43657 0.24231 -0.4537 C 0.25078 -0.45995 0.25924 -0.46551 0.26771 -0.47153 C 0.27435 -0.47592 0.2806 -0.48241 0.2875 -0.48518 C 0.29896 -0.48958 0.32539 -0.50023 0.33724 -0.50278 C 0.34453 -0.5044 0.35195 -0.50416 0.35924 -0.50463 C 0.36731 -0.50416 0.37539 -0.50416 0.38346 -0.50278 C 0.40052 -0.5 0.41771 -0.49491 0.43424 -0.48704 C 0.46901 -0.47083 0.46549 -0.46921 0.49935 -0.44977 C 0.55104 -0.42037 0.50247 -0.44907 0.54674 -0.42824 C 0.5539 -0.425 0.5608 -0.4206 0.56771 -0.41643 C 0.57239 -0.41389 0.59609 -0.39977 0.60299 -0.39305 C 0.60846 -0.38773 0.61315 -0.38102 0.61849 -0.37546 C 0.63984 -0.35254 0.64114 -0.35787 0.66146 -0.31852 C 0.67005 -0.30185 0.68659 -0.27222 0.6957 -0.25 C 0.69765 -0.24491 0.69974 -0.23981 0.70117 -0.23426 C 0.70299 -0.22731 0.7039 -0.21967 0.7056 -0.21273 C 0.71054 -0.19213 0.7151 -0.17153 0.72109 -0.15185 C 0.73489 -0.10579 0.72565 -0.14004 0.73541 -0.09514 C 0.73711 -0.08704 0.7388 -0.07916 0.74088 -0.07153 C 0.74179 -0.06805 0.74427 -0.0618 0.74427 -0.0618" pathEditMode="relative" ptsTypes="AAAAAAAAAAAAAAAAAAAAAAAAAAAAAA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4414 -0.06157 L 0.74414 -0.06111 C 0.74023 -0.06921 0.73606 -0.07662 0.73268 -0.08519 C 0.7306 -0.09097 0.72981 -0.09838 0.72786 -0.1044 C 0.72656 -0.10856 0.72435 -0.11204 0.72278 -0.11644 C 0.71588 -0.13681 0.71979 -0.13264 0.71054 -0.1544 C 0.70846 -0.15972 0.68763 -0.20625 0.68086 -0.21644 C 0.67096 -0.23171 0.66106 -0.24699 0.65013 -0.25926 C 0.64505 -0.26505 0.64049 -0.2713 0.63515 -0.27593 C 0.62682 -0.28333 0.62148 -0.28356 0.61289 -0.28519 C 0.60026 -0.28403 0.57747 -0.28727 0.56224 -0.27593 C 0.55755 -0.27245 0.55299 -0.26852 0.54869 -0.26389 C 0.53672 -0.25255 0.5207 -0.23819 0.50924 -0.22106 C 0.5056 -0.2162 0.50221 -0.21065 0.49935 -0.2044 C 0.4931 -0.1919 0.48294 -0.15231 0.48073 -0.14491 C 0.47799 -0.13588 0.46758 -0.09907 0.46588 -0.09005 C 0.46419 -0.08125 0.46276 -0.07222 0.46093 -0.06389 C 0.45937 -0.05671 0.45755 -0.04977 0.45586 -0.04213 C 0.45455 -0.03519 0.45364 -0.02778 0.45234 -0.02083 C 0.45078 -0.0125 0.44922 -0.00486 0.44726 0.00301 C 0.44557 0.01042 0.4431 0.01713 0.44114 0.02454 C 0.43945 0.03056 0.43776 0.03704 0.43619 0.04352 C 0.43216 0.05949 0.43268 0.0544 0.43268 0.06296" pathEditMode="relative" rAng="0" ptsTypes="AAAAAAAAAAAAAAAAAAAAAAA">
                                      <p:cBhvr>
                                        <p:cTn id="10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86" y="-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37 -0.02037 L 0.01237 -0.02037 C 0.04271 -0.03519 0.01354 -0.02269 0.0763 -0.03218 C 0.09323 -0.03496 0.08307 -0.03496 0.09505 -0.04005 C 0.10664 -0.04491 0.12617 -0.0507 0.13698 -0.05185 C 0.16406 -0.05486 0.1914 -0.05579 0.21849 -0.05764 C 0.22786 -0.06088 0.27265 -0.07755 0.28919 -0.0794 C 0.3181 -0.08241 0.34726 -0.08334 0.3763 -0.08519 C 0.37956 -0.08727 0.38294 -0.08866 0.3862 -0.09121 C 0.39479 -0.09769 0.40234 -0.10949 0.41159 -0.11273 C 0.42252 -0.11667 0.43346 -0.12199 0.44466 -0.12454 C 0.47318 -0.13079 0.52903 -0.12847 0.55169 -0.12847" pathEditMode="relative" ptsTypes="AAAAAAAAAAAA">
                                      <p:cBhvr>
                                        <p:cTn id="1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animBg="1"/>
      <p:bldP spid="10" grpId="1" animBg="1"/>
      <p:bldP spid="4" grpId="2" uiExpand="1"/>
      <p:bldP spid="4" grpId="3"/>
      <p:bldP spid="5" grpId="4" uiExpand="1"/>
      <p:bldP spid="5" grpId="5"/>
      <p:bldP spid="6" grpId="6" uiExpand="1"/>
      <p:bldP spid="6" grpId="7"/>
      <p:bldP spid="7" grpId="8" uiExpand="1"/>
      <p:bldP spid="7" grpId="9"/>
      <p:bldP spid="8" grpId="10" uiExpand="1"/>
      <p:bldP spid="8" grpId="11"/>
      <p:bldP spid="9" grpId="12" uiExpand="1"/>
      <p:bldP spid="9" grpId="13"/>
      <p:bldP spid="13" grpId="14" uiExpand="1"/>
      <p:bldP spid="13" grpId="15"/>
      <p:bldP spid="19" grpId="16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AEF3F894-6602-4523-B14E-B7CB698E2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911A50A5-5556-4FF8-8D47-F584C915E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74" b="94472" l="9753" r="89973">
                        <a14:foregroundMark x1="45467" y1="8040" x2="45467" y2="8040"/>
                        <a14:foregroundMark x1="42857" y1="4899" x2="42857" y2="4899"/>
                        <a14:foregroundMark x1="33379" y1="88442" x2="33379" y2="88442"/>
                        <a14:foregroundMark x1="37225" y1="94472" x2="37225" y2="94472"/>
                        <a14:foregroundMark x1="44093" y1="83668" x2="44093" y2="83668"/>
                        <a14:foregroundMark x1="40934" y1="85050" x2="40522" y2="89196"/>
                        <a14:foregroundMark x1="41758" y1="78015" x2="42720" y2="78015"/>
                        <a14:foregroundMark x1="46291" y1="50628" x2="50962" y2="53518"/>
                        <a14:foregroundMark x1="56319" y1="23116" x2="57418" y2="353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4615" y="2862450"/>
            <a:ext cx="3566552" cy="389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6362574F-A2B4-49C5-A022-59C945451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82786" y="173692"/>
            <a:ext cx="807944" cy="80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Picture background">
            <a:extLst>
              <a:ext uri="{FF2B5EF4-FFF2-40B4-BE49-F238E27FC236}">
                <a16:creationId xmlns:a16="http://schemas.microsoft.com/office/drawing/2014/main" id="{FBE77F7E-38F9-40C8-97BC-58F4BC93C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86564" y="3308703"/>
            <a:ext cx="682832" cy="68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Picture background">
            <a:extLst>
              <a:ext uri="{FF2B5EF4-FFF2-40B4-BE49-F238E27FC236}">
                <a16:creationId xmlns:a16="http://schemas.microsoft.com/office/drawing/2014/main" id="{5EC4FEBB-331F-436A-9647-FC1287515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0861" y="3805765"/>
            <a:ext cx="612134" cy="61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Picture background">
            <a:extLst>
              <a:ext uri="{FF2B5EF4-FFF2-40B4-BE49-F238E27FC236}">
                <a16:creationId xmlns:a16="http://schemas.microsoft.com/office/drawing/2014/main" id="{0DC5C4AC-92C8-4500-BF56-76EBBAD9B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8805" y="31190"/>
            <a:ext cx="694390" cy="69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Picture background">
            <a:extLst>
              <a:ext uri="{FF2B5EF4-FFF2-40B4-BE49-F238E27FC236}">
                <a16:creationId xmlns:a16="http://schemas.microsoft.com/office/drawing/2014/main" id="{EA506638-498D-4872-A44A-48410EE16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86" y="2486287"/>
            <a:ext cx="752325" cy="75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Picture background">
            <a:extLst>
              <a:ext uri="{FF2B5EF4-FFF2-40B4-BE49-F238E27FC236}">
                <a16:creationId xmlns:a16="http://schemas.microsoft.com/office/drawing/2014/main" id="{DC8486AA-1B60-43C9-8F21-5C91338FF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06804" y="2238572"/>
            <a:ext cx="662994" cy="66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Picture background">
            <a:extLst>
              <a:ext uri="{FF2B5EF4-FFF2-40B4-BE49-F238E27FC236}">
                <a16:creationId xmlns:a16="http://schemas.microsoft.com/office/drawing/2014/main" id="{FA1BBA02-1F29-4779-AF43-A500C57CC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0479" y="5140138"/>
            <a:ext cx="758639" cy="75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Picture background">
            <a:extLst>
              <a:ext uri="{FF2B5EF4-FFF2-40B4-BE49-F238E27FC236}">
                <a16:creationId xmlns:a16="http://schemas.microsoft.com/office/drawing/2014/main" id="{B5A81B46-5107-4985-AEE7-E20A963AA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9120" y="5108753"/>
            <a:ext cx="752325" cy="75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71E7620C-7A08-4CFE-ABBC-DA44E3131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955" b="91642" l="5586" r="93052">
                        <a14:foregroundMark x1="77793" y1="53134" x2="73842" y2="56119"/>
                        <a14:foregroundMark x1="85286" y1="41493" x2="87193" y2="40896"/>
                        <a14:foregroundMark x1="93188" y1="39701" x2="91962" y2="40000"/>
                        <a14:foregroundMark x1="82153" y1="57015" x2="81880" y2="65373"/>
                        <a14:foregroundMark x1="76703" y1="75224" x2="74523" y2="80896"/>
                        <a14:foregroundMark x1="73978" y1="55821" x2="64986" y2="67463"/>
                        <a14:foregroundMark x1="52725" y1="85075" x2="52044" y2="86567"/>
                        <a14:foregroundMark x1="24659" y1="55224" x2="15531" y2="51045"/>
                        <a14:foregroundMark x1="15531" y1="51045" x2="14169" y2="51045"/>
                        <a14:foregroundMark x1="10763" y1="57910" x2="10627" y2="73433"/>
                        <a14:foregroundMark x1="12670" y1="72239" x2="21390" y2="83582"/>
                        <a14:foregroundMark x1="39373" y1="74328" x2="34332" y2="67463"/>
                        <a14:foregroundMark x1="5858" y1="55821" x2="5586" y2="57313"/>
                        <a14:foregroundMark x1="18529" y1="31642" x2="18256" y2="33433"/>
                        <a14:foregroundMark x1="19482" y1="29552" x2="18665" y2="30448"/>
                        <a14:foregroundMark x1="20845" y1="27761" x2="20163" y2="28657"/>
                        <a14:foregroundMark x1="67575" y1="85075" x2="65668" y2="85672"/>
                        <a14:foregroundMark x1="65123" y1="86567" x2="63896" y2="86866"/>
                        <a14:foregroundMark x1="62534" y1="87761" x2="62262" y2="87761"/>
                        <a14:foregroundMark x1="63896" y1="86866" x2="62807" y2="87463"/>
                        <a14:foregroundMark x1="31880" y1="91940" x2="25886" y2="88955"/>
                        <a14:foregroundMark x1="47684" y1="34627" x2="42371" y2="37612"/>
                        <a14:foregroundMark x1="45095" y1="24179" x2="45640" y2="45970"/>
                        <a14:foregroundMark x1="45640" y1="45970" x2="42916" y2="37313"/>
                        <a14:foregroundMark x1="35014" y1="27463" x2="38828" y2="57910"/>
                        <a14:foregroundMark x1="38828" y1="57910" x2="39510" y2="58209"/>
                        <a14:foregroundMark x1="29019" y1="40896" x2="28474" y2="45970"/>
                        <a14:foregroundMark x1="26567" y1="48657" x2="27520" y2="49851"/>
                        <a14:foregroundMark x1="13488" y1="64179" x2="20436" y2="82388"/>
                        <a14:foregroundMark x1="20436" y1="82388" x2="23025" y2="85075"/>
                        <a14:foregroundMark x1="49183" y1="60299" x2="48229" y2="47164"/>
                        <a14:foregroundMark x1="56540" y1="46567" x2="52044" y2="45970"/>
                        <a14:foregroundMark x1="65395" y1="36418" x2="57766" y2="36418"/>
                        <a14:foregroundMark x1="61308" y1="20299" x2="57493" y2="21194"/>
                        <a14:foregroundMark x1="53678" y1="8955" x2="48638" y2="9254"/>
                        <a14:foregroundMark x1="47956" y1="9851" x2="41962" y2="13134"/>
                        <a14:foregroundMark x1="40463" y1="12836" x2="35967" y2="16418"/>
                        <a14:foregroundMark x1="57221" y1="8955" x2="53951" y2="8955"/>
                        <a14:foregroundMark x1="39101" y1="64179" x2="39510" y2="65373"/>
                        <a14:foregroundMark x1="39510" y1="62388" x2="41962" y2="65075"/>
                        <a14:foregroundMark x1="41008" y1="60896" x2="43324" y2="61194"/>
                        <a14:foregroundMark x1="27112" y1="49254" x2="28338" y2="51642"/>
                        <a14:foregroundMark x1="26022" y1="48060" x2="26839" y2="50149"/>
                        <a14:foregroundMark x1="32016" y1="58209" x2="33787" y2="59104"/>
                        <a14:foregroundMark x1="32652" y1="60299" x2="32970" y2="60896"/>
                        <a14:foregroundMark x1="31063" y1="57313" x2="32652" y2="60299"/>
                        <a14:foregroundMark x1="62943" y1="20896" x2="62943" y2="20896"/>
                        <a14:backgroundMark x1="32289" y1="61194" x2="32289" y2="61194"/>
                        <a14:backgroundMark x1="51226" y1="16119" x2="51226" y2="16119"/>
                        <a14:backgroundMark x1="38556" y1="60299" x2="38556" y2="60299"/>
                        <a14:backgroundMark x1="32561" y1="60896" x2="32561" y2="60896"/>
                        <a14:backgroundMark x1="33243" y1="60896" x2="33243" y2="60896"/>
                        <a14:backgroundMark x1="33243" y1="60896" x2="33243" y2="60896"/>
                        <a14:backgroundMark x1="32561" y1="60299" x2="32561" y2="60299"/>
                        <a14:backgroundMark x1="53406" y1="57313" x2="53406" y2="57313"/>
                        <a14:backgroundMark x1="56948" y1="43582" x2="56948" y2="43582"/>
                        <a14:backgroundMark x1="40872" y1="65373" x2="40872" y2="65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2199061" y="4111832"/>
            <a:ext cx="4834344" cy="27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24523EFF-993B-4291-B101-05EE0B8B8CEE}"/>
              </a:ext>
            </a:extLst>
          </p:cNvPr>
          <p:cNvSpPr/>
          <p:nvPr/>
        </p:nvSpPr>
        <p:spPr>
          <a:xfrm>
            <a:off x="3206069" y="1365907"/>
            <a:ext cx="4463831" cy="1467503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Отлично, мы добрались до места, где можно собрать побольше колец, чтобы открыть портал и скорее добраться до гор.</a:t>
            </a:r>
          </a:p>
        </p:txBody>
      </p:sp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id="{36121CFE-7F1A-4410-AEA2-BE3E02A21B35}"/>
              </a:ext>
            </a:extLst>
          </p:cNvPr>
          <p:cNvSpPr/>
          <p:nvPr/>
        </p:nvSpPr>
        <p:spPr>
          <a:xfrm>
            <a:off x="3485716" y="1751350"/>
            <a:ext cx="3566552" cy="1126006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посчитаем, сколько колец здесь находится, и соберем их все, чтобы открыть портал.</a:t>
            </a: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3AE5DDD0-E1BD-4AEE-9D91-F47FA9267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2996" y="4977171"/>
            <a:ext cx="1309334" cy="1126006"/>
          </a:xfr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r>
              <a:rPr lang="ru-RU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Bahnschrift SemiBol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6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4896BD7C-8F11-4F99-BB76-D56F25723E67}"/>
              </a:ext>
            </a:extLst>
          </p:cNvPr>
          <p:cNvSpPr txBox="1"/>
          <p:nvPr/>
        </p:nvSpPr>
        <p:spPr>
          <a:xfrm>
            <a:off x="7728967" y="4977171"/>
            <a:ext cx="1309334" cy="1126006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Bahnschrift SemiBol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10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EA14EA3D-A5F8-42B6-B70B-A6EA867DEB4C}"/>
              </a:ext>
            </a:extLst>
          </p:cNvPr>
          <p:cNvSpPr txBox="1"/>
          <p:nvPr/>
        </p:nvSpPr>
        <p:spPr>
          <a:xfrm>
            <a:off x="9314938" y="4977171"/>
            <a:ext cx="1309334" cy="1126006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Bahnschrift SemiBol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8</a:t>
            </a:r>
          </a:p>
        </p:txBody>
      </p:sp>
      <p:sp>
        <p:nvSpPr>
          <p:cNvPr id="29" name="Облачко с текстом: прямоугольное со скругленными углами 28">
            <a:extLst>
              <a:ext uri="{FF2B5EF4-FFF2-40B4-BE49-F238E27FC236}">
                <a16:creationId xmlns:a16="http://schemas.microsoft.com/office/drawing/2014/main" id="{2199CC6E-0BCA-48A8-8428-B6BD9E2E9804}"/>
              </a:ext>
            </a:extLst>
          </p:cNvPr>
          <p:cNvSpPr/>
          <p:nvPr/>
        </p:nvSpPr>
        <p:spPr>
          <a:xfrm>
            <a:off x="3774543" y="1712233"/>
            <a:ext cx="2487466" cy="1150216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Неверно, попробуй еще разок.</a:t>
            </a:r>
          </a:p>
        </p:txBody>
      </p:sp>
      <p:sp>
        <p:nvSpPr>
          <p:cNvPr id="30" name="Облачко с текстом: прямоугольное со скругленными углами 29">
            <a:extLst>
              <a:ext uri="{FF2B5EF4-FFF2-40B4-BE49-F238E27FC236}">
                <a16:creationId xmlns:a16="http://schemas.microsoft.com/office/drawing/2014/main" id="{528C7FF5-B60F-4EC7-A815-05872DBA2840}"/>
              </a:ext>
            </a:extLst>
          </p:cNvPr>
          <p:cNvSpPr/>
          <p:nvPr/>
        </p:nvSpPr>
        <p:spPr>
          <a:xfrm>
            <a:off x="3774543" y="1677910"/>
            <a:ext cx="2487466" cy="1184539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Неверно, попробуй еще разок.</a:t>
            </a:r>
          </a:p>
        </p:txBody>
      </p:sp>
      <p:sp>
        <p:nvSpPr>
          <p:cNvPr id="31" name="Облачко с текстом: прямоугольное со скругленными углами 30">
            <a:extLst>
              <a:ext uri="{FF2B5EF4-FFF2-40B4-BE49-F238E27FC236}">
                <a16:creationId xmlns:a16="http://schemas.microsoft.com/office/drawing/2014/main" id="{B65B13F4-8F13-40DB-93AF-C2B8B45FA355}"/>
              </a:ext>
            </a:extLst>
          </p:cNvPr>
          <p:cNvSpPr/>
          <p:nvPr/>
        </p:nvSpPr>
        <p:spPr>
          <a:xfrm>
            <a:off x="3332615" y="1365664"/>
            <a:ext cx="3872753" cy="1438455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Отлично, ты справился! Мы собрали все кольца. Теперь давай откроем портал и переместимся в горы.</a:t>
            </a:r>
          </a:p>
        </p:txBody>
      </p:sp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F8C4EB5D-FEE6-4D5C-8F15-0E38812BC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77" b="93370" l="9753" r="89973">
                        <a14:foregroundMark x1="55357" y1="27901" x2="53984" y2="28177"/>
                        <a14:foregroundMark x1="39011" y1="26519" x2="40385" y2="29006"/>
                        <a14:foregroundMark x1="50275" y1="9669" x2="57005" y2="6215"/>
                        <a14:foregroundMark x1="57005" y1="6215" x2="57005" y2="6215"/>
                        <a14:foregroundMark x1="51648" y1="32873" x2="52885" y2="28177"/>
                        <a14:foregroundMark x1="56593" y1="27486" x2="57005" y2="34945"/>
                        <a14:foregroundMark x1="60714" y1="51243" x2="60852" y2="56077"/>
                        <a14:foregroundMark x1="62775" y1="58425" x2="60302" y2="59945"/>
                        <a14:foregroundMark x1="63049" y1="63122" x2="59890" y2="58978"/>
                        <a14:foregroundMark x1="64148" y1="61740" x2="64011" y2="64503"/>
                        <a14:foregroundMark x1="59753" y1="55249" x2="57692" y2="62155"/>
                        <a14:foregroundMark x1="57692" y1="62155" x2="57967" y2="62155"/>
                        <a14:foregroundMark x1="54258" y1="75138" x2="51648" y2="80525"/>
                        <a14:foregroundMark x1="56731" y1="77624" x2="55769" y2="79420"/>
                        <a14:foregroundMark x1="46291" y1="75552" x2="46841" y2="81630"/>
                        <a14:foregroundMark x1="44643" y1="74862" x2="40934" y2="80525"/>
                        <a14:foregroundMark x1="38462" y1="91160" x2="46016" y2="93370"/>
                        <a14:foregroundMark x1="40934" y1="85083" x2="43956" y2="89227"/>
                        <a14:foregroundMark x1="23764" y1="40193" x2="26511" y2="45442"/>
                        <a14:foregroundMark x1="25962" y1="47514" x2="27885" y2="52901"/>
                        <a14:foregroundMark x1="29670" y1="43370" x2="32005" y2="49448"/>
                        <a14:foregroundMark x1="31868" y1="51934" x2="35165" y2="50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206415" y="2813961"/>
            <a:ext cx="3787702" cy="389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Picture background">
            <a:extLst>
              <a:ext uri="{FF2B5EF4-FFF2-40B4-BE49-F238E27FC236}">
                <a16:creationId xmlns:a16="http://schemas.microsoft.com/office/drawing/2014/main" id="{5DE083F1-90DE-4011-91F0-A75B26C80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44817" y="3220208"/>
            <a:ext cx="3462375" cy="34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>
            <a:extLst>
              <a:ext uri="{FF2B5EF4-FFF2-40B4-BE49-F238E27FC236}">
                <a16:creationId xmlns:a16="http://schemas.microsoft.com/office/drawing/2014/main" id="{35666406-992D-4664-8C07-C66D21654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955" b="91642" l="5586" r="93052">
                        <a14:foregroundMark x1="77793" y1="53134" x2="73842" y2="56119"/>
                        <a14:foregroundMark x1="85286" y1="41493" x2="87193" y2="40896"/>
                        <a14:foregroundMark x1="93188" y1="39701" x2="91962" y2="40000"/>
                        <a14:foregroundMark x1="82153" y1="57015" x2="81880" y2="65373"/>
                        <a14:foregroundMark x1="76703" y1="75224" x2="74523" y2="80896"/>
                        <a14:foregroundMark x1="73978" y1="55821" x2="64986" y2="67463"/>
                        <a14:foregroundMark x1="52725" y1="85075" x2="52044" y2="86567"/>
                        <a14:foregroundMark x1="24659" y1="55224" x2="15531" y2="51045"/>
                        <a14:foregroundMark x1="15531" y1="51045" x2="14169" y2="51045"/>
                        <a14:foregroundMark x1="10763" y1="57910" x2="10627" y2="73433"/>
                        <a14:foregroundMark x1="12670" y1="72239" x2="21390" y2="83582"/>
                        <a14:foregroundMark x1="39373" y1="74328" x2="34332" y2="67463"/>
                        <a14:foregroundMark x1="5858" y1="55821" x2="5586" y2="57313"/>
                        <a14:foregroundMark x1="18529" y1="31642" x2="18256" y2="33433"/>
                        <a14:foregroundMark x1="19482" y1="29552" x2="18665" y2="30448"/>
                        <a14:foregroundMark x1="20845" y1="27761" x2="20163" y2="28657"/>
                        <a14:foregroundMark x1="67575" y1="85075" x2="65668" y2="85672"/>
                        <a14:foregroundMark x1="65123" y1="86567" x2="63896" y2="86866"/>
                        <a14:foregroundMark x1="62534" y1="87761" x2="62262" y2="87761"/>
                        <a14:foregroundMark x1="63896" y1="86866" x2="62807" y2="87463"/>
                        <a14:foregroundMark x1="31880" y1="91940" x2="25886" y2="88955"/>
                        <a14:foregroundMark x1="47684" y1="34627" x2="42371" y2="37612"/>
                        <a14:foregroundMark x1="45095" y1="24179" x2="45640" y2="45970"/>
                        <a14:foregroundMark x1="45640" y1="45970" x2="42916" y2="37313"/>
                        <a14:foregroundMark x1="35014" y1="27463" x2="38828" y2="57910"/>
                        <a14:foregroundMark x1="38828" y1="57910" x2="39510" y2="58209"/>
                        <a14:foregroundMark x1="29019" y1="40896" x2="28474" y2="45970"/>
                        <a14:foregroundMark x1="26567" y1="48657" x2="27520" y2="49851"/>
                        <a14:foregroundMark x1="13488" y1="64179" x2="20436" y2="82388"/>
                        <a14:foregroundMark x1="20436" y1="82388" x2="23025" y2="85075"/>
                        <a14:foregroundMark x1="49183" y1="60299" x2="48229" y2="47164"/>
                        <a14:foregroundMark x1="56540" y1="46567" x2="52044" y2="45970"/>
                        <a14:foregroundMark x1="65395" y1="36418" x2="57766" y2="36418"/>
                        <a14:foregroundMark x1="61308" y1="20299" x2="57493" y2="21194"/>
                        <a14:foregroundMark x1="53678" y1="8955" x2="48638" y2="9254"/>
                        <a14:foregroundMark x1="47956" y1="9851" x2="41962" y2="13134"/>
                        <a14:foregroundMark x1="40463" y1="12836" x2="35967" y2="16418"/>
                        <a14:foregroundMark x1="57221" y1="8955" x2="53951" y2="8955"/>
                        <a14:foregroundMark x1="39101" y1="64179" x2="39510" y2="65373"/>
                        <a14:foregroundMark x1="39510" y1="62388" x2="41962" y2="65075"/>
                        <a14:foregroundMark x1="41008" y1="60896" x2="43324" y2="61194"/>
                        <a14:foregroundMark x1="27112" y1="49254" x2="28338" y2="51642"/>
                        <a14:foregroundMark x1="26022" y1="48060" x2="26839" y2="50149"/>
                        <a14:foregroundMark x1="32016" y1="58209" x2="33787" y2="59104"/>
                        <a14:foregroundMark x1="32652" y1="60299" x2="32970" y2="60896"/>
                        <a14:foregroundMark x1="31063" y1="57313" x2="32652" y2="60299"/>
                        <a14:foregroundMark x1="62943" y1="20896" x2="62943" y2="20896"/>
                        <a14:backgroundMark x1="32289" y1="61194" x2="32289" y2="61194"/>
                        <a14:backgroundMark x1="51226" y1="16119" x2="51226" y2="16119"/>
                        <a14:backgroundMark x1="38556" y1="60299" x2="38556" y2="60299"/>
                        <a14:backgroundMark x1="32561" y1="60896" x2="32561" y2="60896"/>
                        <a14:backgroundMark x1="33243" y1="60896" x2="33243" y2="60896"/>
                        <a14:backgroundMark x1="33243" y1="60896" x2="33243" y2="60896"/>
                        <a14:backgroundMark x1="32561" y1="60299" x2="32561" y2="60299"/>
                        <a14:backgroundMark x1="53406" y1="57313" x2="53406" y2="57313"/>
                        <a14:backgroundMark x1="56948" y1="43582" x2="56948" y2="43582"/>
                        <a14:backgroundMark x1="40872" y1="65373" x2="40872" y2="65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493712" y="3918035"/>
            <a:ext cx="4834344" cy="27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одзаголовок 2">
            <a:extLst>
              <a:ext uri="{FF2B5EF4-FFF2-40B4-BE49-F238E27FC236}">
                <a16:creationId xmlns:a16="http://schemas.microsoft.com/office/drawing/2014/main" id="{6E33A502-0D26-420B-A21E-465C1D99EC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2377" y="5891294"/>
            <a:ext cx="7539420" cy="701021"/>
          </a:xfrm>
          <a:solidFill>
            <a:srgbClr val="00206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r>
              <a:rPr lang="ru-RU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val="tx"/>
                    </a:ext>
                  </a:extLst>
                </a:hlinkClick>
              </a:rPr>
              <a:t>ПЕРЕМЕСТИТЬСЯ В ГОРЫ</a:t>
            </a:r>
            <a:endParaRPr lang="ru-RU" sz="4800" b="1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958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06 1.48148E-06 L 0.25 1.48148E-06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7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decel="10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7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7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decel="100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15 0.07546 L 0.06315 0.07546 C 0.06745 0.07014 0.07149 0.06366 0.07631 0.05972 C 0.07917 0.05741 0.10196 0.05208 0.10274 0.05185 C 0.10795 0.05092 0.11315 0.05069 0.11823 0.04977 C 0.12787 0.04815 0.13737 0.04606 0.14688 0.04398 C 0.15091 0.04074 0.15508 0.0375 0.15899 0.03426 C 0.16654 0.02778 0.17227 0.02176 0.17995 0.01666 C 0.18438 0.01366 0.18894 0.01157 0.19323 0.00879 C 0.20729 -0.0007 0.20782 -0.00486 0.22409 -0.0088 C 0.23099 -0.01065 0.23802 -0.01019 0.24506 -0.01088 C 0.25183 -0.01227 0.26836 -0.01551 0.27591 -0.01875 C 0.28112 -0.02084 0.28633 -0.02361 0.29141 -0.02662 C 0.30391 -0.03403 0.31576 -0.04699 0.32891 -0.05 C 0.33594 -0.05162 0.35769 -0.05695 0.3642 -0.05787 C 0.37266 -0.05903 0.38112 -0.05926 0.38959 -0.05972 L 0.49649 -0.05394 C 0.50013 -0.05371 0.52227 -0.04838 0.52735 -0.04607 C 0.53073 -0.04468 0.53399 -0.0419 0.53737 -0.04028 C 0.5474 -0.03565 0.54701 -0.03727 0.55612 -0.03426 C 0.55977 -0.0331 0.56341 -0.03172 0.56706 -0.03056 C 0.57331 -0.02847 0.57162 -0.02847 0.57487 -0.02847" pathEditMode="relative" ptsTypes="AAAAAAAAAAAAAAAAAAAAAA">
                                      <p:cBhvr>
                                        <p:cTn id="10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" presetClass="exit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8" grpId="0" uiExpand="1" animBg="1"/>
      <p:bldP spid="8" grpId="1" animBg="1"/>
      <p:bldP spid="11" grpId="2" uiExpand="1"/>
      <p:bldP spid="11" grpId="3"/>
      <p:bldP spid="32" grpId="4" uiExpand="1"/>
      <p:bldP spid="32" grpId="5"/>
      <p:bldP spid="33" grpId="6" uiExpand="1"/>
      <p:bldP spid="33" grpId="7"/>
      <p:bldP spid="34" grpId="8" uiExpand="1"/>
      <p:bldP spid="34" grpId="9"/>
      <p:bldP spid="29" grpId="10" uiExpand="1"/>
      <p:bldP spid="29" grpId="11"/>
      <p:bldP spid="30" grpId="12" uiExpand="1"/>
      <p:bldP spid="30" grpId="13"/>
      <p:bldP spid="31" grpId="14" uiExpand="1"/>
      <p:bldP spid="31" grpId="15"/>
      <p:bldP spid="43" grpId="16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45FD64AD-9C89-41F5-B25E-B7E4F4772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4917" y="1571531"/>
            <a:ext cx="24753345" cy="232274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E2666A4-5487-43E4-9286-2417727E3B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C563758E-D302-4D0F-9A6B-70C5CDAEC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58004" y="-982757"/>
            <a:ext cx="12892367" cy="1289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1D9E2D15-C948-4C6F-9E4C-2D3987807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4253" y="-275805"/>
            <a:ext cx="13460506" cy="757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Picture background">
            <a:extLst>
              <a:ext uri="{FF2B5EF4-FFF2-40B4-BE49-F238E27FC236}">
                <a16:creationId xmlns:a16="http://schemas.microsoft.com/office/drawing/2014/main" id="{44039A7F-8E16-4465-B65E-7F1188E3A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409715" y="3145845"/>
            <a:ext cx="3391182" cy="34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35B71D19-EFBA-43DC-9736-00F126A3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955" b="91642" l="5586" r="93052">
                        <a14:foregroundMark x1="77793" y1="53134" x2="73842" y2="56119"/>
                        <a14:foregroundMark x1="85286" y1="41493" x2="87193" y2="40896"/>
                        <a14:foregroundMark x1="93188" y1="39701" x2="91962" y2="40000"/>
                        <a14:foregroundMark x1="82153" y1="57015" x2="81880" y2="65373"/>
                        <a14:foregroundMark x1="76703" y1="75224" x2="74523" y2="80896"/>
                        <a14:foregroundMark x1="73978" y1="55821" x2="64986" y2="67463"/>
                        <a14:foregroundMark x1="52725" y1="85075" x2="52044" y2="86567"/>
                        <a14:foregroundMark x1="24659" y1="55224" x2="15531" y2="51045"/>
                        <a14:foregroundMark x1="15531" y1="51045" x2="14169" y2="51045"/>
                        <a14:foregroundMark x1="10763" y1="57910" x2="10627" y2="73433"/>
                        <a14:foregroundMark x1="12670" y1="72239" x2="21390" y2="83582"/>
                        <a14:foregroundMark x1="39373" y1="74328" x2="34332" y2="67463"/>
                        <a14:foregroundMark x1="5858" y1="55821" x2="5586" y2="57313"/>
                        <a14:foregroundMark x1="18529" y1="31642" x2="18256" y2="33433"/>
                        <a14:foregroundMark x1="19482" y1="29552" x2="18665" y2="30448"/>
                        <a14:foregroundMark x1="20845" y1="27761" x2="20163" y2="28657"/>
                        <a14:foregroundMark x1="67575" y1="85075" x2="65668" y2="85672"/>
                        <a14:foregroundMark x1="65123" y1="86567" x2="63896" y2="86866"/>
                        <a14:foregroundMark x1="62534" y1="87761" x2="62262" y2="87761"/>
                        <a14:foregroundMark x1="63896" y1="86866" x2="62807" y2="87463"/>
                        <a14:foregroundMark x1="31880" y1="91940" x2="25886" y2="88955"/>
                        <a14:foregroundMark x1="47684" y1="34627" x2="42371" y2="37612"/>
                        <a14:foregroundMark x1="45095" y1="24179" x2="45640" y2="45970"/>
                        <a14:foregroundMark x1="45640" y1="45970" x2="42916" y2="37313"/>
                        <a14:foregroundMark x1="35014" y1="27463" x2="38828" y2="57910"/>
                        <a14:foregroundMark x1="38828" y1="57910" x2="39510" y2="58209"/>
                        <a14:foregroundMark x1="29019" y1="40896" x2="28474" y2="45970"/>
                        <a14:foregroundMark x1="26567" y1="48657" x2="27520" y2="49851"/>
                        <a14:foregroundMark x1="13488" y1="64179" x2="20436" y2="82388"/>
                        <a14:foregroundMark x1="20436" y1="82388" x2="23025" y2="85075"/>
                        <a14:foregroundMark x1="49183" y1="60299" x2="48229" y2="47164"/>
                        <a14:foregroundMark x1="56540" y1="46567" x2="52044" y2="45970"/>
                        <a14:foregroundMark x1="65395" y1="36418" x2="57766" y2="36418"/>
                        <a14:foregroundMark x1="61308" y1="20299" x2="57493" y2="21194"/>
                        <a14:foregroundMark x1="53678" y1="8955" x2="48638" y2="9254"/>
                        <a14:foregroundMark x1="47956" y1="9851" x2="41962" y2="13134"/>
                        <a14:foregroundMark x1="40463" y1="12836" x2="35967" y2="16418"/>
                        <a14:foregroundMark x1="57221" y1="8955" x2="53951" y2="8955"/>
                        <a14:foregroundMark x1="39101" y1="64179" x2="39510" y2="65373"/>
                        <a14:foregroundMark x1="39510" y1="62388" x2="41962" y2="65075"/>
                        <a14:foregroundMark x1="41008" y1="60896" x2="43324" y2="61194"/>
                        <a14:foregroundMark x1="27112" y1="49254" x2="28338" y2="51642"/>
                        <a14:foregroundMark x1="26022" y1="48060" x2="26839" y2="50149"/>
                        <a14:foregroundMark x1="32016" y1="58209" x2="33787" y2="59104"/>
                        <a14:foregroundMark x1="32652" y1="60299" x2="32970" y2="60896"/>
                        <a14:foregroundMark x1="31063" y1="57313" x2="32652" y2="60299"/>
                        <a14:foregroundMark x1="62943" y1="20896" x2="62943" y2="20896"/>
                        <a14:backgroundMark x1="32289" y1="61194" x2="32289" y2="61194"/>
                        <a14:backgroundMark x1="51226" y1="16119" x2="51226" y2="16119"/>
                        <a14:backgroundMark x1="38556" y1="60299" x2="38556" y2="60299"/>
                        <a14:backgroundMark x1="32561" y1="60896" x2="32561" y2="60896"/>
                        <a14:backgroundMark x1="33243" y1="60896" x2="33243" y2="60896"/>
                        <a14:backgroundMark x1="33243" y1="60896" x2="33243" y2="60896"/>
                        <a14:backgroundMark x1="32561" y1="60299" x2="32561" y2="60299"/>
                        <a14:backgroundMark x1="53406" y1="57313" x2="53406" y2="57313"/>
                        <a14:backgroundMark x1="56948" y1="43582" x2="56948" y2="43582"/>
                        <a14:backgroundMark x1="40872" y1="65373" x2="40872" y2="65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1019027" y="3368635"/>
            <a:ext cx="4834344" cy="27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56FC6385-F132-47DE-8630-8F29FA7B7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58" b="92192" l="10000" r="90000">
                        <a14:foregroundMark x1="48714" y1="10000" x2="46714" y2="7260"/>
                        <a14:foregroundMark x1="62143" y1="4658" x2="61429" y2="7397"/>
                        <a14:foregroundMark x1="65000" y1="22192" x2="65000" y2="26027"/>
                        <a14:foregroundMark x1="66429" y1="21918" x2="65000" y2="27260"/>
                        <a14:foregroundMark x1="55286" y1="23288" x2="60000" y2="30000"/>
                        <a14:foregroundMark x1="67857" y1="47808" x2="65000" y2="52603"/>
                        <a14:foregroundMark x1="70429" y1="43699" x2="68714" y2="50548"/>
                        <a14:foregroundMark x1="45429" y1="51370" x2="41143" y2="49178"/>
                        <a14:foregroundMark x1="46714" y1="52192" x2="53857" y2="52740"/>
                        <a14:foregroundMark x1="49571" y1="53288" x2="57143" y2="54247"/>
                        <a14:foregroundMark x1="44000" y1="55068" x2="49857" y2="59452"/>
                        <a14:foregroundMark x1="49857" y1="59452" x2="50571" y2="60411"/>
                        <a14:foregroundMark x1="58143" y1="70548" x2="59286" y2="81233"/>
                        <a14:foregroundMark x1="59286" y1="81233" x2="59714" y2="81781"/>
                        <a14:foregroundMark x1="56429" y1="69863" x2="55429" y2="77123"/>
                        <a14:foregroundMark x1="55429" y1="77123" x2="55714" y2="77397"/>
                        <a14:foregroundMark x1="63000" y1="86438" x2="69000" y2="87808"/>
                        <a14:foregroundMark x1="67714" y1="89863" x2="72571" y2="91507"/>
                        <a14:foregroundMark x1="67857" y1="84247" x2="63286" y2="78630"/>
                        <a14:foregroundMark x1="45000" y1="69863" x2="49571" y2="75753"/>
                        <a14:foregroundMark x1="43143" y1="80959" x2="37000" y2="84521"/>
                        <a14:foregroundMark x1="30143" y1="92192" x2="35857" y2="91918"/>
                        <a14:foregroundMark x1="71000" y1="91918" x2="76286" y2="91918"/>
                        <a14:backgroundMark x1="51571" y1="47123" x2="51571" y2="47123"/>
                        <a14:backgroundMark x1="45000" y1="45068" x2="45000" y2="45068"/>
                        <a14:backgroundMark x1="55000" y1="48630" x2="55000" y2="48630"/>
                        <a14:backgroundMark x1="66714" y1="40822" x2="66714" y2="40822"/>
                        <a14:backgroundMark x1="53429" y1="72192" x2="53429" y2="72192"/>
                        <a14:backgroundMark x1="52857" y1="73288" x2="52857" y2="73288"/>
                        <a14:backgroundMark x1="52429" y1="77397" x2="52429" y2="77397"/>
                        <a14:backgroundMark x1="52143" y1="80959" x2="52143" y2="80959"/>
                        <a14:backgroundMark x1="45429" y1="38767" x2="45429" y2="38767"/>
                        <a14:backgroundMark x1="45000" y1="39178" x2="45000" y2="39178"/>
                        <a14:backgroundMark x1="52000" y1="81781" x2="52000" y2="81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5999" y="2458335"/>
            <a:ext cx="3211426" cy="359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1A9902A4-1F7E-4728-8339-EF3C172E5513}"/>
              </a:ext>
            </a:extLst>
          </p:cNvPr>
          <p:cNvSpPr/>
          <p:nvPr/>
        </p:nvSpPr>
        <p:spPr>
          <a:xfrm>
            <a:off x="4687316" y="602119"/>
            <a:ext cx="4268425" cy="2221764"/>
          </a:xfrm>
          <a:prstGeom prst="wedgeRoundRectCallout">
            <a:avLst>
              <a:gd name="adj1" fmla="val -46127"/>
              <a:gd name="adj2" fmla="val 61578"/>
              <a:gd name="adj3" fmla="val 16667"/>
            </a:avLst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Отлично, мы переместились к горам. Теперь нашим следующим препятствием станет лабиринт, через который нужно пробраться, чтобы попасть к следующему порталу, ведущему к логову Эггмана.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F4F1EA99-B51A-4BB2-9DC1-11D00B5A222C}"/>
              </a:ext>
            </a:extLst>
          </p:cNvPr>
          <p:cNvSpPr txBox="1"/>
          <p:nvPr/>
        </p:nvSpPr>
        <p:spPr>
          <a:xfrm>
            <a:off x="5298141" y="5916706"/>
            <a:ext cx="6642847" cy="713125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val="tx"/>
                    </a:ext>
                  </a:extLst>
                </a:hlinkClick>
              </a:rPr>
              <a:t>ПРОХОД В ЛАБИРИНТ</a:t>
            </a:r>
            <a:endParaRPr lang="ru-RU" sz="4800" b="1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6977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38 0.02615 L 0.03438 0.02615 C 0.07266 0.01157 0.04675 0.01921 0.12149 0.02222 C 0.19089 0.02476 0.09206 0.02592 0.21081 0.02222" pathEditMode="relative" ptsTypes="AA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animBg="1"/>
      <p:bldP spid="9" grpId="1" animBg="1"/>
      <p:bldP spid="15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A54382-6015-4B25-A6A1-F54E1E6E3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64353" y="0"/>
            <a:ext cx="15890779" cy="1122821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509F6E-1A5D-4505-BAED-5DBA96E20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044" y="25447"/>
            <a:ext cx="9144000" cy="6461030"/>
          </a:xfrm>
          <a:prstGeom prst="rect">
            <a:avLst/>
          </a:prstGeom>
        </p:spPr>
      </p:pic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6EA28241-A74D-45DE-9C3C-9E69F3F8B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06" b="96372" l="2610" r="98352">
                        <a14:foregroundMark x1="55357" y1="6821" x2="66071" y2="8418"/>
                        <a14:foregroundMark x1="56181" y1="2467" x2="54533" y2="2903"/>
                        <a14:foregroundMark x1="91071" y1="24528" x2="95742" y2="30479"/>
                        <a14:foregroundMark x1="98352" y1="42380" x2="98214" y2="44267"/>
                        <a14:foregroundMark x1="60989" y1="76197" x2="60852" y2="83019"/>
                        <a14:foregroundMark x1="67033" y1="77794" x2="52947" y2="76576"/>
                        <a14:foregroundMark x1="60852" y1="83454" x2="55769" y2="89695"/>
                        <a14:foregroundMark x1="55769" y1="89695" x2="56868" y2="89985"/>
                        <a14:foregroundMark x1="66758" y1="82438" x2="63874" y2="81713"/>
                        <a14:foregroundMark x1="65110" y1="80116" x2="67445" y2="80697"/>
                        <a14:foregroundMark x1="57692" y1="82148" x2="49038" y2="88824"/>
                        <a14:foregroundMark x1="49038" y1="88824" x2="49176" y2="89695"/>
                        <a14:foregroundMark x1="52198" y1="89115" x2="55357" y2="92598"/>
                        <a14:foregroundMark x1="48901" y1="92163" x2="56593" y2="95936"/>
                        <a14:foregroundMark x1="56593" y1="95936" x2="57280" y2="95646"/>
                        <a14:foregroundMark x1="63736" y1="92453" x2="61951" y2="96372"/>
                        <a14:foregroundMark x1="68132" y1="91147" x2="67720" y2="94630"/>
                        <a14:foregroundMark x1="15797" y1="96372" x2="31731" y2="94049"/>
                        <a14:foregroundMark x1="30220" y1="67634" x2="32692" y2="77068"/>
                        <a14:foregroundMark x1="18544" y1="51234" x2="7692" y2="33382"/>
                        <a14:foregroundMark x1="6319" y1="33382" x2="2747" y2="33817"/>
                        <a14:foregroundMark x1="24313" y1="21335" x2="29121" y2="25980"/>
                        <a14:foregroundMark x1="16209" y1="25254" x2="15385" y2="32946"/>
                        <a14:foregroundMark x1="26923" y1="29753" x2="30357" y2="36430"/>
                        <a14:foregroundMark x1="46016" y1="19448" x2="42308" y2="29463"/>
                        <a14:foregroundMark x1="52473" y1="31350" x2="53846" y2="33672"/>
                        <a14:foregroundMark x1="56044" y1="1306" x2="56044" y2="1306"/>
                        <a14:backgroundMark x1="36538" y1="54572" x2="36538" y2="54572"/>
                        <a14:backgroundMark x1="30495" y1="54717" x2="30495" y2="54717"/>
                        <a14:backgroundMark x1="42033" y1="51089" x2="42033" y2="51089"/>
                        <a14:backgroundMark x1="39423" y1="65747" x2="39423" y2="65747"/>
                        <a14:backgroundMark x1="52060" y1="77504" x2="52060" y2="77504"/>
                        <a14:backgroundMark x1="52198" y1="75617" x2="52198" y2="75617"/>
                        <a14:backgroundMark x1="52060" y1="76052" x2="52060" y2="76052"/>
                        <a14:backgroundMark x1="52060" y1="76488" x2="52060" y2="76488"/>
                        <a14:backgroundMark x1="52885" y1="76488" x2="51648" y2="76778"/>
                        <a14:backgroundMark x1="51236" y1="76197" x2="50549" y2="76197"/>
                        <a14:backgroundMark x1="58242" y1="71263" x2="58242" y2="71263"/>
                        <a14:backgroundMark x1="53434" y1="74601" x2="53434" y2="74601"/>
                        <a14:backgroundMark x1="44643" y1="65602" x2="44643" y2="65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220979" y="2429248"/>
            <a:ext cx="4604720" cy="442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Picture background">
            <a:extLst>
              <a:ext uri="{FF2B5EF4-FFF2-40B4-BE49-F238E27FC236}">
                <a16:creationId xmlns:a16="http://schemas.microsoft.com/office/drawing/2014/main" id="{C262FE04-E601-4DD2-B49D-9B3D81617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66654" y="0"/>
            <a:ext cx="1925346" cy="192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Взрыв: 8 точек 14">
            <a:extLst>
              <a:ext uri="{FF2B5EF4-FFF2-40B4-BE49-F238E27FC236}">
                <a16:creationId xmlns:a16="http://schemas.microsoft.com/office/drawing/2014/main" id="{E72B8A37-641E-4204-9BDC-DA002F0315F4}"/>
              </a:ext>
            </a:extLst>
          </p:cNvPr>
          <p:cNvSpPr/>
          <p:nvPr/>
        </p:nvSpPr>
        <p:spPr>
          <a:xfrm>
            <a:off x="3778623" y="3065929"/>
            <a:ext cx="806824" cy="739588"/>
          </a:xfrm>
          <a:prstGeom prst="irregularSeal1">
            <a:avLst/>
          </a:prstGeom>
          <a:solidFill>
            <a:srgbClr val="071F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зрыв: 8 точек 17">
            <a:extLst>
              <a:ext uri="{FF2B5EF4-FFF2-40B4-BE49-F238E27FC236}">
                <a16:creationId xmlns:a16="http://schemas.microsoft.com/office/drawing/2014/main" id="{B4190BE6-0B6B-489E-B427-71B78BECCFBB}"/>
              </a:ext>
            </a:extLst>
          </p:cNvPr>
          <p:cNvSpPr/>
          <p:nvPr/>
        </p:nvSpPr>
        <p:spPr>
          <a:xfrm>
            <a:off x="4433046" y="3461170"/>
            <a:ext cx="806824" cy="739588"/>
          </a:xfrm>
          <a:prstGeom prst="irregularSeal1">
            <a:avLst/>
          </a:prstGeom>
          <a:solidFill>
            <a:srgbClr val="071F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Взрыв: 8 точек 18">
            <a:extLst>
              <a:ext uri="{FF2B5EF4-FFF2-40B4-BE49-F238E27FC236}">
                <a16:creationId xmlns:a16="http://schemas.microsoft.com/office/drawing/2014/main" id="{BEC2A628-72BC-41AA-A937-148CCEB0BC21}"/>
              </a:ext>
            </a:extLst>
          </p:cNvPr>
          <p:cNvSpPr/>
          <p:nvPr/>
        </p:nvSpPr>
        <p:spPr>
          <a:xfrm>
            <a:off x="5289176" y="4643624"/>
            <a:ext cx="806824" cy="739588"/>
          </a:xfrm>
          <a:prstGeom prst="irregularSeal1">
            <a:avLst/>
          </a:prstGeom>
          <a:solidFill>
            <a:srgbClr val="071F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Взрыв: 8 точек 19">
            <a:extLst>
              <a:ext uri="{FF2B5EF4-FFF2-40B4-BE49-F238E27FC236}">
                <a16:creationId xmlns:a16="http://schemas.microsoft.com/office/drawing/2014/main" id="{BEF57E8A-6B64-4EE8-B7B6-993D965F2433}"/>
              </a:ext>
            </a:extLst>
          </p:cNvPr>
          <p:cNvSpPr/>
          <p:nvPr/>
        </p:nvSpPr>
        <p:spPr>
          <a:xfrm>
            <a:off x="5692588" y="5244314"/>
            <a:ext cx="806824" cy="739588"/>
          </a:xfrm>
          <a:prstGeom prst="irregularSeal1">
            <a:avLst/>
          </a:prstGeom>
          <a:solidFill>
            <a:srgbClr val="071F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43918704-2AC5-46B2-B8E5-0F28E6A156CE}"/>
              </a:ext>
            </a:extLst>
          </p:cNvPr>
          <p:cNvSpPr/>
          <p:nvPr/>
        </p:nvSpPr>
        <p:spPr>
          <a:xfrm>
            <a:off x="766482" y="645459"/>
            <a:ext cx="2404562" cy="1398494"/>
          </a:xfrm>
          <a:prstGeom prst="wedgeRoundRectCallout">
            <a:avLst>
              <a:gd name="adj1" fmla="val -11326"/>
              <a:gd name="adj2" fmla="val 78846"/>
              <a:gd name="adj3" fmla="val 16667"/>
            </a:avLst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Отлично! Мы отыскали верный путь к порталу.</a:t>
            </a:r>
          </a:p>
        </p:txBody>
      </p:sp>
    </p:spTree>
    <p:extLst>
      <p:ext uri="{BB962C8B-B14F-4D97-AF65-F5344CB8AC3E}">
        <p14:creationId xmlns:p14="http://schemas.microsoft.com/office/powerpoint/2010/main" val="150739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07 -0.02061 L 0.01107 -0.02061 C 0.01393 -0.02894 0.0181 -0.04167 0.02213 -0.05 C 0.02279 -0.05162 0.02344 -0.05301 0.02435 -0.05394 C 0.02604 -0.05625 0.02799 -0.05787 0.02982 -0.05996 C 0.03828 -0.06945 0.03346 -0.06644 0.04088 -0.06968 C 0.05195 -0.08172 0.04036 -0.07084 0.05299 -0.07755 C 0.05456 -0.07848 0.05586 -0.08033 0.05742 -0.08149 C 0.0595 -0.08311 0.06185 -0.0838 0.06406 -0.08542 C 0.0681 -0.08843 0.07057 -0.09074 0.075 -0.09121 C 0.08385 -0.09237 0.09271 -0.0926 0.10156 -0.09329 C 0.1026 -0.09399 0.10364 -0.09468 0.10482 -0.09514 C 0.11055 -0.09815 0.10924 -0.09653 0.11588 -0.10116 C 0.11732 -0.10209 0.11862 -0.10417 0.12031 -0.1051 C 0.13659 -0.11366 0.11914 -0.10162 0.13125 -0.10903 C 0.14193 -0.11528 0.13138 -0.11135 0.14336 -0.11482 C 0.15091 -0.12153 0.14531 -0.1176 0.15664 -0.12061 C 0.16211 -0.12223 0.16159 -0.12269 0.16654 -0.12454 C 0.16836 -0.12524 0.17031 -0.12593 0.17213 -0.12662 C 0.17461 -0.12894 0.18502 -0.1375 0.18867 -0.14213 C 0.18984 -0.14399 0.19088 -0.14607 0.19193 -0.14815 C 0.19375 -0.16065 0.19219 -0.15371 0.19752 -0.16783 L 0.19752 -0.16783 C 0.19779 -0.16968 0.19831 -0.17153 0.19857 -0.17362 C 0.20052 -0.18658 0.20065 -0.18774 0.20182 -0.19908 C 0.19948 -0.23311 0.20247 -0.19862 0.19857 -0.22662 C 0.19687 -0.23843 0.19792 -0.23195 0.19531 -0.24607 C 0.19401 -0.25255 0.19375 -0.25602 0.19088 -0.26181 C 0.18776 -0.26806 0.18542 -0.27686 0.18086 -0.2794 L 0.1776 -0.28149 C 0.17682 -0.28264 0.17604 -0.28403 0.17539 -0.28542 C 0.17461 -0.28727 0.17435 -0.29005 0.17318 -0.29121 C 0.17122 -0.29352 0.16875 -0.29375 0.16654 -0.29514 C 0.1651 -0.2963 0.16367 -0.29792 0.16211 -0.29908 C 0.16002 -0.3007 0.15781 -0.30162 0.1556 -0.30301 C 0.15443 -0.30371 0.15338 -0.30487 0.15221 -0.30487 L 0.14127 -0.30695 C 0.13529 -0.30625 0.12943 -0.30672 0.12357 -0.30487 C 0.12226 -0.30463 0.12135 -0.30255 0.12031 -0.30116 C 0.11758 -0.29746 0.11367 -0.29213 0.11146 -0.28727 C 0.1069 -0.27755 0.11198 -0.28473 0.10586 -0.27755 C 0.10404 -0.27107 0.10391 -0.26945 0.10156 -0.26389 C 0.10013 -0.26042 0.09844 -0.25741 0.09713 -0.25394 C 0.09622 -0.25162 0.09583 -0.24838 0.09492 -0.24607 C 0.09362 -0.24329 0.09167 -0.24121 0.09049 -0.23843 C 0.08659 -0.22917 0.09036 -0.23149 0.08502 -0.22454 C 0.07891 -0.2169 0.0819 -0.225 0.07617 -0.21482 C 0.07135 -0.20625 0.07448 -0.20672 0.06836 -0.19908 C 0.06745 -0.19792 0.06627 -0.19769 0.0651 -0.19723 C 0.05885 -0.18056 0.06914 -0.20625 0.05625 -0.18334 C 0.05208 -0.17593 0.0543 -0.17917 0.04961 -0.17362 C 0.04557 -0.16274 0.04961 -0.17199 0.04414 -0.16389 C 0.04297 -0.16204 0.04206 -0.15949 0.04088 -0.15787 C 0.03919 -0.15556 0.03711 -0.15417 0.03529 -0.15209 C 0.0345 -0.15093 0.03398 -0.14908 0.03307 -0.14815 C 0.02799 -0.14213 0.03008 -0.14607 0.02539 -0.14213 C 0.02226 -0.13982 0.01732 -0.13403 0.01328 -0.13241 C 0.01107 -0.13149 0.00885 -0.13125 0.00664 -0.13056 C 0.00547 -0.1301 0.00443 -0.12894 0.00338 -0.12848 C 0.00156 -0.12778 -0.00039 -0.12732 -0.00221 -0.12662 C -0.00365 -0.12593 -0.00508 -0.12524 -0.00664 -0.12454 C -0.01133 -0.12524 -0.0168 -0.12223 -0.02096 -0.12662 C -0.02461 -0.13033 -0.02448 -0.14074 -0.02748 -0.14607 C -0.03268 -0.15533 -0.02917 -0.14838 -0.03307 -0.15787 C -0.03412 -0.16065 -0.03542 -0.16297 -0.03633 -0.16574 C -0.03724 -0.16829 -0.03776 -0.17107 -0.03854 -0.17362 C -0.03919 -0.1757 -0.03998 -0.17755 -0.04076 -0.1794 C -0.04167 -0.18565 -0.04245 -0.19074 -0.04297 -0.19723 C -0.04336 -0.20232 -0.04375 -0.20764 -0.04401 -0.21274 C -0.04336 -0.22662 -0.0431 -0.24028 -0.04193 -0.25394 C -0.04167 -0.25695 -0.04037 -0.25926 -0.03971 -0.26181 C -0.0388 -0.26505 -0.03854 -0.26875 -0.0375 -0.27153 C -0.03659 -0.27408 -0.03503 -0.27524 -0.03412 -0.27755 C -0.0332 -0.27987 -0.03281 -0.28287 -0.0319 -0.28542 C -0.03021 -0.29074 -0.02748 -0.2963 -0.02539 -0.30116 C -0.02253 -0.31574 -0.02656 -0.29815 -0.02096 -0.31088 C -0.01667 -0.32037 -0.0237 -0.31436 -0.01654 -0.31875 C -0.01498 -0.32269 -0.01432 -0.32778 -0.01211 -0.33056 C -0.00195 -0.3426 -0.01771 -0.32315 -0.00443 -0.34213 C 0.00117 -0.35 0.00117 -0.34815 0.0056 -0.35394 C 0.01029 -0.36042 0.01002 -0.36042 0.01549 -0.36574 C 0.01693 -0.36713 0.01836 -0.36875 0.01992 -0.36968 C 0.02135 -0.37061 0.02279 -0.37107 0.02435 -0.37153 C 0.02891 -0.37778 0.02851 -0.37824 0.03424 -0.38149 C 0.03711 -0.38311 0.04023 -0.38334 0.0431 -0.38542 C 0.04492 -0.38658 0.04661 -0.38843 0.04857 -0.38936 C 0.05338 -0.39167 0.0651 -0.39283 0.06836 -0.39329 C 0.07135 -0.39445 0.07669 -0.39723 0.07943 -0.39723 C 0.08867 -0.39723 0.09779 -0.39584 0.10703 -0.39514 C 0.10963 -0.39445 0.11224 -0.39422 0.11471 -0.39329 C 0.11588 -0.39283 0.11719 -0.3926 0.1181 -0.39121 C 0.11953 -0.38866 0.12018 -0.38473 0.12135 -0.38149 C 0.122 -0.3794 0.12279 -0.37755 0.12357 -0.37547 C 0.12396 -0.37223 0.12422 -0.36899 0.12461 -0.36574 C 0.125 -0.36366 0.12552 -0.36181 0.12578 -0.35996 C 0.1263 -0.35533 0.12656 -0.3507 0.12682 -0.34607 C 0.12838 -0.32524 0.12682 -0.33449 0.12904 -0.32269 C 0.12877 -0.30047 0.12851 -0.27824 0.12799 -0.25602 C 0.12734 -0.22963 0.12721 -0.23681 0.12578 -0.21667 C 0.12539 -0.21088 0.125 -0.2051 0.12461 -0.19908 C 0.125 -0.18149 0.12513 -0.16389 0.12578 -0.14607 C 0.12591 -0.14422 0.12643 -0.14213 0.12682 -0.14028 C 0.12825 -0.13496 0.13125 -0.12454 0.13125 -0.12454 C 0.13203 -0.11945 0.13255 -0.1132 0.13463 -0.10903 C 0.13581 -0.10649 0.13763 -0.1051 0.13906 -0.10301 C 0.14062 -0.1007 0.1418 -0.09746 0.14336 -0.09514 C 0.14622 -0.09144 0.14974 -0.08982 0.15221 -0.08542 C 0.15299 -0.08403 0.15351 -0.08241 0.15443 -0.08149 C 0.15664 -0.07963 0.1638 -0.07593 0.16654 -0.0757 C 0.17578 -0.07454 0.18502 -0.07431 0.19414 -0.07362 C 0.20989 -0.06667 0.20013 -0.07014 0.23502 -0.07362 C 0.23607 -0.07385 0.23711 -0.075 0.23828 -0.0757 C 0.23971 -0.07639 0.24127 -0.07662 0.24271 -0.07755 C 0.24427 -0.07848 0.24557 -0.08033 0.24713 -0.08149 C 0.24896 -0.08287 0.25091 -0.08357 0.2526 -0.08542 C 0.25417 -0.08704 0.25547 -0.08936 0.25703 -0.09121 C 0.25807 -0.0926 0.25924 -0.09375 0.26029 -0.09514 C 0.26328 -0.09908 0.26614 -0.10324 0.26914 -0.10695 C 0.27031 -0.10834 0.27122 -0.10973 0.27252 -0.11088 C 0.27344 -0.11181 0.27474 -0.11204 0.27578 -0.11274 C 0.27734 -0.11389 0.27864 -0.11551 0.28021 -0.11667 C 0.28281 -0.1213 0.28529 -0.12639 0.28906 -0.12848 L 0.29232 -0.13056 L 0.30221 -0.14815 C 0.30299 -0.14954 0.30391 -0.15047 0.30443 -0.15209 C 0.30586 -0.15602 0.30729 -0.16019 0.30885 -0.16389 C 0.31146 -0.16968 0.31419 -0.17524 0.31654 -0.18149 C 0.31732 -0.18334 0.3181 -0.18519 0.31875 -0.18727 C 0.31966 -0.18982 0.32005 -0.19283 0.32096 -0.19514 C 0.32226 -0.19862 0.32409 -0.20139 0.32539 -0.2051 C 0.3263 -0.20741 0.32682 -0.21019 0.3276 -0.21274 C 0.32864 -0.21621 0.32982 -0.21922 0.33086 -0.22269 C 0.33177 -0.22524 0.33229 -0.22801 0.33307 -0.23056 C 0.33411 -0.23334 0.33529 -0.23565 0.33646 -0.23843 C 0.3401 -0.25811 0.3345 -0.22732 0.33867 -0.25209 C 0.33932 -0.25602 0.3401 -0.25996 0.34088 -0.26389 C 0.34114 -0.26574 0.34167 -0.2676 0.34193 -0.26968 L 0.3431 -0.2794 C 0.34271 -0.29838 0.34258 -0.31737 0.34193 -0.33635 C 0.34193 -0.33843 0.34141 -0.34051 0.34088 -0.34213 C 0.33958 -0.34584 0.33776 -0.34862 0.33646 -0.35209 C 0.33555 -0.3544 0.33529 -0.35764 0.33424 -0.35996 C 0.33333 -0.36158 0.3319 -0.36227 0.33086 -0.36389 C 0.32969 -0.36551 0.32864 -0.3676 0.3276 -0.36968 C 0.32604 -0.37292 0.32487 -0.37662 0.32318 -0.3794 C 0.31927 -0.38658 0.31927 -0.3838 0.31549 -0.38936 C 0.31432 -0.39098 0.31354 -0.39399 0.31211 -0.39514 C 0.30937 -0.39746 0.30625 -0.39769 0.30338 -0.39908 L 0.29896 -0.40093 C 0.28711 -0.40047 0.27539 -0.40093 0.26367 -0.39908 C 0.26237 -0.39885 0.26146 -0.3963 0.26029 -0.39514 C 0.25495 -0.38982 0.25651 -0.39306 0.25156 -0.38542 C 0.24245 -0.3713 0.25065 -0.38357 0.24492 -0.37153 C 0.24349 -0.36875 0.24193 -0.36644 0.24049 -0.36389 C 0.23776 -0.34908 0.24141 -0.36713 0.23711 -0.35209 C 0.23581 -0.34723 0.23542 -0.33889 0.23502 -0.33449 C 0.23529 -0.31991 0.23463 -0.30533 0.23607 -0.29121 C 0.23672 -0.28426 0.24127 -0.27871 0.24375 -0.27362 C 0.24531 -0.27037 0.24661 -0.2669 0.24818 -0.26389 C 0.24961 -0.26112 0.2513 -0.2588 0.2526 -0.25602 C 0.25391 -0.25301 0.25443 -0.24885 0.25586 -0.24607 C 0.25703 -0.24399 0.25885 -0.24375 0.26029 -0.24213 C 0.26146 -0.24098 0.26263 -0.23982 0.26367 -0.23843 C 0.26588 -0.23519 0.26784 -0.23149 0.27031 -0.22848 C 0.27877 -0.21783 0.27096 -0.22963 0.27799 -0.22269 C 0.28867 -0.21204 0.28034 -0.21667 0.28906 -0.21274 C 0.2901 -0.21158 0.29114 -0.20996 0.29232 -0.2088 C 0.29336 -0.20787 0.29453 -0.20764 0.29557 -0.20695 C 0.29752 -0.20579 0.29935 -0.2044 0.30117 -0.20301 C 0.3026 -0.20186 0.30404 -0.20024 0.3056 -0.19908 C 0.30664 -0.19838 0.30781 -0.19815 0.30885 -0.19723 C 0.31002 -0.19607 0.31107 -0.19445 0.31211 -0.19329 C 0.31354 -0.19167 0.3151 -0.19074 0.31654 -0.18936 C 0.31953 -0.18612 0.32213 -0.18149 0.32539 -0.1794 C 0.32812 -0.17801 0.32982 -0.17732 0.33203 -0.17362 C 0.33359 -0.17061 0.33906 -0.15602 0.33971 -0.15394 C 0.34127 -0.14561 0.34284 -0.13797 0.3431 -0.12848 C 0.34336 -0.11412 0.34258 -0.09977 0.34193 -0.08542 C 0.3418 -0.08264 0.34154 -0.07987 0.34088 -0.07755 C 0.3401 -0.07524 0.33841 -0.07385 0.3375 -0.07176 C 0.33659 -0.06922 0.33633 -0.06621 0.33529 -0.06389 C 0.33437 -0.06158 0.33307 -0.05996 0.33203 -0.05787 C 0.32656 -0.04653 0.33125 -0.05301 0.32539 -0.04607 C 0.32135 -0.03542 0.32539 -0.04445 0.31992 -0.03635 C 0.31875 -0.03449 0.31784 -0.03195 0.31654 -0.03056 C 0.3138 -0.02732 0.31068 -0.02524 0.30781 -0.02269 L 0.30338 -0.01875 C 0.29687 -0.00718 0.30364 -0.01713 0.29557 -0.01088 C 0.29362 -0.00926 0.29193 -0.00695 0.2901 -0.0051 C 0.28867 -0.00348 0.28711 -0.00255 0.28568 -0.00116 C 0.28021 0.00486 0.28203 0.00555 0.27578 0.01064 C 0.2737 0.0125 0.27122 0.01296 0.26914 0.01458 C 0.26185 0.0206 0.26562 0.01967 0.25924 0.02638 C 0.25716 0.0287 0.25482 0.03009 0.2526 0.03217 C 0.24896 0.03588 0.247 0.03819 0.24375 0.04213 C 0.2431 0.04398 0.24206 0.04583 0.24154 0.04791 C 0.24062 0.05162 0.23932 0.05972 0.23932 0.05972 C 0.23971 0.07083 0.23932 0.08217 0.24049 0.09305 C 0.24114 0.09884 0.24766 0.10578 0.24935 0.10879 C 0.25664 0.12176 0.24596 0.1081 0.25482 0.11851 C 0.2556 0.12037 0.25586 0.12314 0.25703 0.1243 C 0.25833 0.12592 0.26002 0.12546 0.26146 0.12638 C 0.27226 0.13356 0.25716 0.12847 0.27578 0.13217 C 0.31107 0.13078 0.31302 0.1324 0.3375 0.12824 C 0.3444 0.12708 0.347 0.12685 0.35299 0.1243 C 0.35599 0.12314 0.35885 0.12152 0.36185 0.12037 C 0.36471 0.11944 0.36771 0.11921 0.37057 0.11851 C 0.37279 0.11713 0.375 0.11551 0.37721 0.11458 L 0.38607 0.11064 C 0.3875 0.10995 0.38906 0.10949 0.39049 0.10879 C 0.39154 0.1081 0.39271 0.1074 0.39375 0.10671 C 0.39948 0.10393 0.39831 0.10555 0.40482 0.10092 C 0.40664 0.09953 0.40846 0.09791 0.41029 0.09699 C 0.41328 0.09537 0.41914 0.09305 0.41914 0.09305 C 0.42031 0.09166 0.42122 0.09004 0.42239 0.08912 C 0.42474 0.08703 0.42917 0.08588 0.43125 0.08518 C 0.43281 0.08379 0.43411 0.08217 0.43568 0.08125 C 0.43854 0.07963 0.44453 0.07731 0.44453 0.07731 C 0.44596 0.07546 0.44726 0.07268 0.44896 0.07152 C 0.45065 0.07013 0.4526 0.0706 0.45443 0.06944 C 0.45599 0.06851 0.45729 0.06666 0.45885 0.06551 C 0.46029 0.06458 0.46185 0.06458 0.46328 0.06365 C 0.46484 0.0625 0.46614 0.06088 0.46771 0.05972 C 0.46953 0.05833 0.47148 0.0574 0.47318 0.05578 C 0.47435 0.05463 0.47526 0.05277 0.47656 0.05185 C 0.48008 0.04884 0.48398 0.04722 0.4875 0.04398 C 0.49336 0.03888 0.49036 0.04074 0.49635 0.03819 C 0.50325 0.02986 0.49583 0.03773 0.50846 0.03032 L 0.5151 0.02638 C 0.51614 0.02569 0.51732 0.02476 0.51836 0.0243 L 0.52396 0.02245 C 0.52617 0.02176 0.52838 0.02129 0.5306 0.02037 C 0.53203 0.0199 0.53346 0.01921 0.53489 0.01851 C 0.54453 0.01921 0.55404 0.01944 0.56367 0.02037 C 0.56627 0.02083 0.56888 0.02106 0.57135 0.02245 C 0.57266 0.02314 0.57344 0.02546 0.57461 0.02638 C 0.57643 0.02754 0.57838 0.02777 0.58021 0.02824 C 0.58685 0.05208 0.57838 0.02268 0.58463 0.04213 C 0.58659 0.04838 0.58737 0.05277 0.58906 0.05972 C 0.58828 0.0662 0.58802 0.07291 0.58685 0.07939 C 0.58646 0.08101 0.58529 0.08171 0.58463 0.08333 C 0.57891 0.0949 0.58268 0.09143 0.57682 0.0949 C 0.57031 0.10671 0.57747 0.09606 0.5681 0.10277 C 0.56601 0.10416 0.56445 0.10694 0.5625 0.10879 C 0.56081 0.11018 0.55885 0.11111 0.55703 0.11273 C 0.55482 0.11435 0.5526 0.11666 0.55039 0.11851 C 0.54961 0.12037 0.54922 0.12291 0.54818 0.1243 C 0.54622 0.12731 0.54075 0.13194 0.53828 0.13426 C 0.53034 0.15532 0.54271 0.12338 0.53281 0.14606 C 0.53112 0.14976 0.52982 0.1537 0.52838 0.15763 C 0.5276 0.15972 0.52682 0.16157 0.52617 0.16365 C 0.52396 0.17013 0.52187 0.17685 0.51953 0.1831 C 0.5181 0.18703 0.51641 0.19097 0.5151 0.1949 C 0.51042 0.20879 0.51302 0.20162 0.50742 0.21643 L 0.50521 0.22245 C 0.50586 0.23217 0.50664 0.24213 0.50742 0.25185 C 0.50768 0.25578 0.50768 0.25995 0.50846 0.26365 C 0.50885 0.26527 0.50989 0.2662 0.51068 0.26759 C 0.51146 0.27129 0.51211 0.27662 0.51406 0.27916 C 0.51484 0.28055 0.51614 0.28055 0.51732 0.28125 C 0.51953 0.29282 0.5168 0.2824 0.52396 0.2949 C 0.52487 0.29652 0.52513 0.2993 0.52617 0.30092 C 0.52734 0.30277 0.52917 0.30324 0.5306 0.30486 C 0.53216 0.30648 0.53359 0.30856 0.53489 0.31064 C 0.5362 0.3125 0.53685 0.31504 0.53828 0.31643 C 0.53958 0.31782 0.54127 0.31759 0.54271 0.31851 C 0.54427 0.31944 0.54557 0.32106 0.54713 0.32245 C 0.55156 0.33426 0.54674 0.32314 0.55586 0.33611 C 0.55963 0.34143 0.56302 0.34722 0.56693 0.35185 C 0.5681 0.35324 0.56901 0.35463 0.57031 0.35578 C 0.57943 0.36388 0.56745 0.35046 0.57682 0.36157 C 0.5776 0.36365 0.57799 0.36597 0.57904 0.36759 C 0.57995 0.36875 0.58151 0.36828 0.58242 0.36944 C 0.58346 0.37083 0.58463 0.37546 0.58463 0.37546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0763 L 0.00378 -0.00763 C 0.00625 -0.01435 0.00899 -0.0206 0.01146 -0.02731 C 0.01263 -0.03055 0.01342 -0.03402 0.01472 -0.03703 C 0.01602 -0.04004 0.01784 -0.04212 0.01915 -0.0449 C 0.02045 -0.04791 0.02097 -0.05208 0.02253 -0.05486 C 0.02396 -0.0574 0.02618 -0.05856 0.028 -0.06064 C 0.02956 -0.0625 0.03073 -0.06504 0.03243 -0.06666 C 0.03672 -0.07037 0.04167 -0.07175 0.04558 -0.07638 C 0.04922 -0.08055 0.04831 -0.08032 0.05222 -0.08217 C 0.05469 -0.08356 0.0599 -0.08564 0.06211 -0.08611 C 0.0655 -0.08703 0.06875 -0.0875 0.07214 -0.08819 C 0.08646 -0.08611 0.08256 -0.09097 0.09089 -0.07824 C 0.09167 -0.07708 0.09232 -0.07569 0.0931 -0.0743 C 0.09336 -0.07245 0.09362 -0.07037 0.09415 -0.06851 C 0.0948 -0.06643 0.09571 -0.06458 0.09636 -0.06273 C 0.103 -0.04375 0.09688 -0.06041 0.10183 -0.04699 C 0.10222 -0.0449 0.10274 -0.04305 0.103 -0.04097 C 0.10508 -0.02291 0.10404 -0.0206 0.10183 0.00209 C 0.1004 0.01737 0.10092 0.01459 0.09753 0.02362 C 0.09493 0.04607 0.09792 0.01829 0.09532 0.04908 C 0.09467 0.05556 0.09388 0.06065 0.0931 0.06667 C 0.09336 0.08774 0.09349 0.10857 0.09415 0.12963 C 0.09428 0.13334 0.0974 0.15417 0.09753 0.1551 C 0.09818 0.16019 0.1 0.17315 0.10079 0.17663 C 0.10157 0.1801 0.103 0.18311 0.10404 0.18635 C 0.10521 0.19028 0.10652 0.19399 0.10743 0.19815 C 0.10795 0.2007 0.10769 0.20371 0.10847 0.20602 C 0.11029 0.21158 0.11303 0.21621 0.11511 0.22176 C 0.11589 0.22362 0.11641 0.2257 0.11732 0.22755 C 0.12214 0.23774 0.11888 0.22963 0.12396 0.2375 C 0.13737 0.25788 0.11563 0.22963 0.13711 0.2551 C 0.14024 0.25857 0.14336 0.26204 0.14597 0.2669 C 0.14688 0.26852 0.14714 0.2713 0.14818 0.27269 C 0.14948 0.27408 0.15118 0.27408 0.15261 0.27454 C 0.15443 0.27732 0.15612 0.28033 0.15808 0.28241 C 0.15977 0.28426 0.16185 0.28473 0.16368 0.28635 C 0.16563 0.2882 0.16719 0.29051 0.16915 0.29237 C 0.17019 0.29329 0.17149 0.29329 0.17253 0.29422 C 0.1737 0.29538 0.17474 0.29676 0.17579 0.29815 C 0.17722 0.3 0.17852 0.30255 0.18021 0.30417 C 0.18282 0.30649 0.18803 0.30857 0.19128 0.30996 C 0.19232 0.31135 0.19323 0.31389 0.19454 0.31389 C 0.20443 0.31436 0.21446 0.31297 0.22435 0.31181 C 0.22553 0.31181 0.22644 0.31042 0.22761 0.30996 C 0.22943 0.30903 0.23125 0.30857 0.23308 0.30788 C 0.23503 0.30533 0.23711 0.30325 0.23868 0.30024 C 0.23946 0.29862 0.23933 0.2963 0.23972 0.29422 C 0.2405 0.29098 0.24102 0.2875 0.24193 0.2845 C 0.24297 0.28102 0.24428 0.27801 0.24532 0.27454 C 0.24584 0.27269 0.24597 0.27061 0.24636 0.26875 C 0.25027 0.25 0.24714 0.26644 0.24974 0.25301 C 0.24896 0.24075 0.24844 0.22825 0.24753 0.21575 C 0.24701 0.21042 0.24701 0.20463 0.24532 0.20024 L 0.2431 0.19422 C 0.24089 0.18288 0.2431 0.19121 0.23529 0.17848 C 0.2224 0.15764 0.23529 0.17454 0.22657 0.1669 C 0.22253 0.1632 0.22266 0.16088 0.21875 0.1551 C 0.21784 0.15348 0.21654 0.15255 0.2155 0.15116 C 0.21355 0.14862 0.21198 0.14561 0.21003 0.14329 C 0.20704 0.13982 0.20313 0.13797 0.2 0.13542 C 0.18803 0.12547 0.19532 0.1294 0.18685 0.1257 C 0.18568 0.12431 0.18464 0.12269 0.18347 0.12176 C 0.18243 0.12084 0.18125 0.12084 0.18021 0.11968 C 0.17787 0.11737 0.17579 0.11459 0.17357 0.11181 C 0.17253 0.11065 0.17149 0.1088 0.17032 0.10788 L 0.16693 0.10602 C 0.16511 0.10348 0.16329 0.1007 0.16146 0.09815 C 0.16016 0.09653 0.15222 0.08774 0.1504 0.0845 C 0.14441 0.07385 0.15013 0.07848 0.14375 0.07454 C 0.1431 0.07269 0.14232 0.07061 0.14154 0.06875 C 0.1405 0.06598 0.1392 0.06366 0.13829 0.06088 C 0.13777 0.05903 0.1375 0.05695 0.13711 0.0551 C 0.1379 0.04908 0.13842 0.04306 0.13933 0.03727 C 0.14089 0.02848 0.14167 0.03125 0.14375 0.02362 C 0.14857 0.00672 0.13933 0.03195 0.14818 0.00996 C 0.14896 0.00811 0.14935 0.00556 0.1504 0.00394 C 0.1517 0.00209 0.15352 0.00186 0.15482 -4.81481E-06 C 0.16355 -0.01087 0.15235 -0.00023 0.16146 -0.01365 C 0.16237 -0.01504 0.16368 -0.01481 0.16472 -0.0155 C 0.16589 -0.01759 0.1668 -0.0199 0.1681 -0.02152 C 0.17383 -0.02847 0.17448 -0.02615 0.18021 -0.03125 C 0.18138 -0.0324 0.1823 -0.03402 0.18347 -0.03518 C 0.18529 -0.0368 0.18724 -0.0375 0.18907 -0.03912 C 0.19063 -0.04074 0.1918 -0.04351 0.19349 -0.0449 C 0.19792 -0.04953 0.21316 -0.05601 0.21433 -0.05671 C 0.22344 -0.06203 0.21875 -0.06018 0.22878 -0.06273 C 0.23412 -0.06157 0.25378 -0.06759 0.25964 -0.05092 C 0.26068 -0.04791 0.26107 -0.04444 0.26185 -0.04097 C 0.26342 -0.00949 0.26355 -0.01805 0.26185 0.02362 C 0.26172 0.02686 0.26133 0.03033 0.26068 0.03334 C 0.26016 0.03612 0.25912 0.03866 0.25847 0.04121 C 0.25795 0.04375 0.25782 0.04653 0.25743 0.04908 C 0.25678 0.05255 0.25586 0.05556 0.25521 0.05903 C 0.25469 0.06158 0.25456 0.06413 0.25404 0.06667 C 0.25092 0.08658 0.25534 0.05602 0.25183 0.08056 C 0.25157 0.08565 0.25131 0.09098 0.25079 0.0963 C 0.25053 0.09885 0.25 0.10139 0.24974 0.10394 C 0.24896 0.10996 0.24818 0.11575 0.24753 0.12176 C 0.24922 0.14653 0.24675 0.12894 0.25183 0.14723 C 0.2543 0.15556 0.25118 0.15348 0.25743 0.16088 C 0.25899 0.16297 0.26107 0.16366 0.2629 0.16482 C 0.26615 0.16667 0.27071 0.16783 0.27396 0.16875 L 0.29714 0.1669 C 0.32826 0.1632 0.29284 0.16667 0.3125 0.16297 C 0.31732 0.16204 0.32214 0.16158 0.32683 0.16088 C 0.32878 0.1595 0.33047 0.15764 0.33243 0.15695 C 0.33568 0.15579 0.33907 0.15602 0.34232 0.1551 C 0.34388 0.15463 0.34532 0.15371 0.34675 0.15301 C 0.35222 0.15093 0.36329 0.14723 0.36329 0.14723 C 0.3806 0.13496 0.35899 0.14977 0.37318 0.14121 C 0.37513 0.14028 0.37683 0.1382 0.37878 0.13727 C 0.38125 0.13635 0.38386 0.13612 0.38646 0.13542 C 0.39297 0.13357 0.39402 0.13288 0.40079 0.13149 C 0.40443 0.13079 0.40821 0.1301 0.41185 0.12963 C 0.41407 0.1301 0.41667 0.12917 0.41849 0.13149 C 0.41967 0.13311 0.41954 0.13658 0.41954 0.13936 C 0.41954 0.14468 0.42045 0.15718 0.41628 0.16088 C 0.4142 0.16274 0.41159 0.16274 0.40964 0.16482 C 0.40678 0.16783 0.40287 0.17246 0.39974 0.17454 C 0.39753 0.17616 0.39532 0.17732 0.3931 0.17848 C 0.39193 0.17917 0.39076 0.1794 0.38972 0.18056 C 0.38868 0.18172 0.38763 0.18357 0.38646 0.1845 C 0.38347 0.18681 0.38152 0.18565 0.37878 0.18843 C 0.375 0.1919 0.37071 0.19468 0.36771 0.20024 C 0.36355 0.20741 0.36589 0.2051 0.36107 0.20788 C 0.35964 0.21065 0.35834 0.21366 0.35665 0.21575 C 0.35573 0.21713 0.35443 0.21667 0.35339 0.21783 C 0.35183 0.21945 0.3504 0.22176 0.34896 0.22362 C 0.34779 0.22755 0.34688 0.23149 0.34558 0.23542 C 0.34506 0.2375 0.34402 0.23913 0.34349 0.24121 C 0.34284 0.24375 0.34271 0.24653 0.34232 0.24908 C 0.34271 0.25579 0.34284 0.26227 0.34349 0.26875 C 0.34362 0.27084 0.34375 0.27315 0.34454 0.27454 C 0.34571 0.27709 0.3474 0.27894 0.34896 0.28056 C 0.35105 0.28288 0.35326 0.28473 0.3556 0.28635 C 0.36094 0.29005 0.36433 0.29075 0.36993 0.29237 L 0.44271 0.29028 C 0.44454 0.29028 0.44636 0.28913 0.44818 0.28843 C 0.45118 0.28727 0.45417 0.28612 0.45704 0.2845 C 0.45821 0.2838 0.45925 0.28334 0.46029 0.28241 C 0.46159 0.28149 0.46237 0.27917 0.46368 0.27848 C 0.46654 0.27709 0.46954 0.27732 0.47253 0.27663 C 0.47995 0.27223 0.47084 0.27709 0.48347 0.27269 C 0.48737 0.2713 0.48711 0.26945 0.49128 0.2669 C 0.49271 0.26575 0.49415 0.26551 0.49571 0.26482 C 0.49896 0.26088 0.49948 0.25996 0.50339 0.25695 C 0.50443 0.25625 0.5056 0.25579 0.50665 0.2551 C 0.50821 0.25394 0.50964 0.25255 0.51107 0.25116 C 0.51224 0.25 0.51316 0.24815 0.51446 0.24723 C 0.52175 0.24144 0.51954 0.24584 0.5254 0.23936 C 0.52878 0.23565 0.53256 0.23264 0.53529 0.22755 C 0.5375 0.22362 0.53946 0.21922 0.54193 0.21575 C 0.54519 0.21158 0.54714 0.2095 0.54974 0.20394 C 0.55053 0.20232 0.55118 0.2 0.55196 0.19815 C 0.55612 0.1875 0.55508 0.19213 0.55847 0.17848 C 0.55899 0.17663 0.55912 0.17454 0.55964 0.17269 C 0.56016 0.17061 0.56133 0.16899 0.56185 0.1669 C 0.5642 0.15741 0.5642 0.15325 0.56511 0.14329 C 0.56433 0.10649 0.56836 0.10301 0.56185 0.08241 C 0.5612 0.08033 0.56055 0.07825 0.55964 0.07663 C 0.55222 0.06343 0.55209 0.07038 0.54089 0.05695 C 0.53972 0.05556 0.53868 0.05417 0.5375 0.05301 C 0.53607 0.05163 0.53451 0.05093 0.53321 0.04908 C 0.52748 0.0419 0.53243 0.04445 0.52657 0.03936 C 0.52162 0.03496 0.52461 0.04051 0.51993 0.03334 C 0.51615 0.02778 0.51667 0.02686 0.51329 0.01968 C 0.50938 0.01112 0.51277 0.02107 0.50886 0.00996 C 0.50665 0.00348 0.50365 -0.00254 0.50222 -0.00972 C 0.50053 -0.01875 0.50183 -0.01388 0.49779 -0.02337 C 0.49753 -0.02731 0.49714 -0.03125 0.49675 -0.03518 C 0.49649 -0.03773 0.49571 -0.04027 0.49571 -0.04305 C 0.49571 -0.05231 0.49584 -0.06134 0.49675 -0.0706 C 0.49701 -0.07291 0.49818 -0.07453 0.49896 -0.07638 C 0.5004 -0.07962 0.50209 -0.08263 0.50339 -0.08611 C 0.5043 -0.08865 0.50456 -0.09166 0.5056 -0.09398 C 0.50782 -0.09907 0.51133 -0.10231 0.51329 -0.10763 C 0.51407 -0.10972 0.51446 -0.11203 0.5155 -0.11365 C 0.5168 -0.1155 0.51849 -0.1162 0.51993 -0.11759 C 0.5211 -0.11875 0.52227 -0.1199 0.52318 -0.12152 C 0.52474 -0.12384 0.52605 -0.12685 0.52761 -0.12939 C 0.53386 -0.13912 0.52995 -0.13194 0.53646 -0.13912 C 0.53803 -0.14074 0.53933 -0.14328 0.54089 -0.1449 C 0.54271 -0.14722 0.54454 -0.14884 0.54636 -0.15092 C 0.54714 -0.15277 0.54779 -0.15486 0.54857 -0.15671 C 0.55131 -0.1625 0.55196 -0.16273 0.55521 -0.16666 C 0.55625 -0.1699 0.55743 -0.17314 0.55847 -0.17638 C 0.55925 -0.17847 0.55977 -0.18055 0.56068 -0.18217 C 0.56198 -0.18449 0.56368 -0.18611 0.56511 -0.18819 C 0.56589 -0.19074 0.56667 -0.19328 0.56732 -0.19606 C 0.56784 -0.19791 0.56888 -0.2 0.56849 -0.20185 C 0.56498 -0.21574 0.56394 -0.21064 0.55964 -0.21759 C 0.5573 -0.22129 0.55573 -0.22685 0.553 -0.22939 C 0.55 -0.23194 0.54727 -0.23495 0.54415 -0.23726 C 0.53737 -0.24189 0.53959 -0.23981 0.53321 -0.24699 C 0.52722 -0.2537 0.53243 -0.2493 0.52318 -0.25486 L 0.51993 -0.25671 C 0.51407 -0.26736 0.51954 -0.25925 0.51224 -0.26458 C 0.5099 -0.2662 0.50782 -0.26875 0.5056 -0.2706 C 0.50456 -0.27129 0.50339 -0.27175 0.50222 -0.27245 C 0.50118 -0.27384 0.50027 -0.27569 0.49896 -0.27638 C 0.49532 -0.27824 0.4879 -0.28032 0.4879 -0.28032 L 0.4879 -0.28217 L 0.4879 -0.28217 C 0.48425 -0.28287 0.48047 -0.28263 0.47696 -0.28425 C 0.47422 -0.28541 0.47175 -0.28819 0.46915 -0.29004 C 0.4681 -0.29097 0.46693 -0.2912 0.46589 -0.29212 C 0.46433 -0.29328 0.46303 -0.29513 0.46146 -0.29606 C 0.45782 -0.29791 0.45404 -0.29837 0.4504 -0.3 L 0.44597 -0.30185 C 0.44493 -0.30324 0.44388 -0.30486 0.44271 -0.30578 C 0.44128 -0.30694 0.43373 -0.30949 0.43282 -0.30972 C 0.42761 -0.30833 0.41954 -0.30972 0.41511 -0.30185 C 0.4142 -0.30023 0.41368 -0.29791 0.4129 -0.29606 C 0.4112 -0.27708 0.41316 -0.28703 0.40404 -0.26666 C 0.40261 -0.26319 0.39974 -0.25671 0.39974 -0.25671 C 0.39896 -0.25 0.39857 -0.2456 0.39753 -0.23912 C 0.39714 -0.23703 0.39675 -0.23518 0.39636 -0.23333 C 0.39558 -0.228 0.39415 -0.21759 0.39415 -0.21759 C 0.3948 -0.19351 0.39428 -0.178 0.39636 -0.15671 C 0.39662 -0.15416 0.39714 -0.15162 0.39753 -0.14884 C 0.39779 -0.14305 0.39805 -0.13703 0.39857 -0.13125 C 0.39883 -0.12916 0.39935 -0.12731 0.39974 -0.12546 C 0.40013 -0.12291 0.4004 -0.12013 0.40079 -0.11759 C 0.4004 -0.10648 0.40066 -0.09513 0.39974 -0.08425 C 0.39948 -0.08194 0.39831 -0.08009 0.39753 -0.07824 C 0.39623 -0.07569 0.39375 -0.07175 0.39193 -0.0706 C 0.39063 -0.06944 0.38907 -0.06921 0.3875 -0.06851 L 0.37657 -0.0706 C 0.37396 -0.07314 0.3737 -0.07962 0.37214 -0.08425 C 0.37071 -0.08819 0.36849 -0.09143 0.36771 -0.09606 C 0.36511 -0.10995 0.3668 -0.10439 0.36329 -0.11365 C 0.3599 -0.13819 0.3642 -0.10763 0.36107 -0.12731 C 0.36068 -0.12986 0.36042 -0.13263 0.36003 -0.13518 C 0.35782 -0.14675 0.35808 -0.14259 0.3556 -0.15277 C 0.35482 -0.15601 0.35404 -0.15925 0.35339 -0.16273 C 0.353 -0.16458 0.35274 -0.16666 0.35222 -0.16851 C 0.35092 -0.17384 0.3487 -0.17847 0.34779 -0.18425 C 0.34519 -0.203 0.3487 -0.17962 0.34454 -0.20185 C 0.34402 -0.20439 0.34402 -0.20717 0.34349 -0.20972 C 0.34284 -0.2125 0.3418 -0.21481 0.34128 -0.21759 C 0.34024 -0.22268 0.33972 -0.228 0.33907 -0.23333 L 0.33685 -0.24884 L 0.33568 -0.25671 L 0.33464 -0.26458 C 0.33425 -0.2699 0.33412 -0.27523 0.33347 -0.28032 C 0.33308 -0.28425 0.33178 -0.28796 0.33125 -0.29212 C 0.3306 -0.29861 0.33073 -0.30509 0.33021 -0.31157 C 0.32995 -0.31504 0.32943 -0.31828 0.32904 -0.32152 C 0.32865 -0.32546 0.32852 -0.32939 0.328 -0.33333 C 0.32709 -0.3405 0.32592 -0.34606 0.32474 -0.35277 C 0.32435 -0.36134 0.32396 -0.3699 0.32357 -0.37847 C 0.32305 -0.38958 0.32279 -0.39745 0.32136 -0.40787 C 0.3211 -0.40972 0.32058 -0.4118 0.32032 -0.41365 C 0.31797 -0.44675 0.31915 -0.42407 0.31915 -0.48217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1158 L 0.00182 -0.01158 C 0.00547 -0.01482 0.00924 -0.01783 0.01276 -0.0213 C 0.01393 -0.02246 0.01523 -0.02338 0.01614 -0.02523 C 0.01758 -0.02824 0.01823 -0.03195 0.0194 -0.03496 C 0.02083 -0.03843 0.02226 -0.04167 0.02383 -0.04491 C 0.0263 -0.05 0.0263 -0.04792 0.02825 -0.05463 C 0.02916 -0.05787 0.02968 -0.06134 0.03047 -0.06458 C 0.03112 -0.06713 0.03203 -0.06968 0.03268 -0.07222 C 0.03307 -0.07431 0.0332 -0.07639 0.03372 -0.07824 C 0.03437 -0.07986 0.03528 -0.08079 0.03593 -0.08218 C 0.03672 -0.08542 0.03724 -0.08866 0.03815 -0.0919 C 0.03919 -0.09537 0.04062 -0.09838 0.04153 -0.10162 C 0.04323 -0.1081 0.0444 -0.11482 0.04596 -0.1213 C 0.04648 -0.12384 0.04648 -0.12662 0.047 -0.12917 C 0.04752 -0.13195 0.04843 -0.13449 0.04922 -0.13704 C 0.05065 -0.14931 0.05182 -0.15255 0.047 -0.16644 C 0.04583 -0.16968 0.04336 -0.17037 0.04153 -0.17222 C 0.04036 -0.17361 0.03932 -0.175 0.03815 -0.17616 C 0.0358 -0.18241 0.03476 -0.18588 0.03151 -0.1919 C 0.02877 -0.19722 0.025 -0.20139 0.02278 -0.20764 C 0.01979 -0.21551 0.02161 -0.21227 0.01718 -0.21736 C 0.01692 -0.21991 0.01692 -0.22292 0.01614 -0.22523 C 0.01432 -0.23079 0.01198 -0.23125 0.0095 -0.23496 C 0.00833 -0.23681 0.00742 -0.23912 0.00625 -0.24097 C 0.00338 -0.24537 -0.00196 -0.25116 -0.00482 -0.25463 L -0.01146 -0.2625 C -0.0125 -0.26389 -0.01341 -0.26574 -0.01472 -0.26644 L -0.01914 -0.26829 C -0.02058 -0.27037 -0.02227 -0.27199 -0.02357 -0.27431 C -0.0263 -0.27871 -0.02839 -0.28403 -0.03125 -0.28796 L -0.03685 -0.29583 C -0.03789 -0.29908 -0.03854 -0.30301 -0.04011 -0.30556 C -0.04167 -0.30833 -0.04401 -0.30903 -0.04558 -0.31158 C -0.04662 -0.31296 -0.04688 -0.31574 -0.04779 -0.31736 C -0.04883 -0.31898 -0.05026 -0.31945 -0.05117 -0.3213 C -0.05365 -0.32616 -0.0556 -0.33171 -0.05782 -0.33704 C -0.05886 -0.33958 -0.05938 -0.34329 -0.06107 -0.34491 L -0.0655 -0.34884 C -0.07032 -0.36181 -0.06459 -0.34722 -0.07097 -0.36042 C -0.07214 -0.36296 -0.07305 -0.36597 -0.07435 -0.36829 C -0.07709 -0.37384 -0.08021 -0.37871 -0.08308 -0.38403 C -0.08425 -0.38611 -0.08516 -0.38843 -0.08646 -0.38982 C -0.0875 -0.39121 -0.0888 -0.39236 -0.08972 -0.39375 C -0.10873 -0.42384 -0.08633 -0.38982 -0.10078 -0.41551 C -0.10209 -0.41783 -0.10391 -0.41898 -0.10521 -0.4213 C -0.11094 -0.43148 -0.10638 -0.42616 -0.11068 -0.43704 C -0.11849 -0.45648 -0.10912 -0.4257 -0.11732 -0.45255 C -0.11823 -0.45579 -0.12292 -0.47384 -0.125 -0.47824 C -0.12591 -0.47986 -0.12735 -0.48056 -0.12839 -0.48218 C -0.13203 -0.4875 -0.13086 -0.4882 -0.1349 -0.4919 C -0.14414 -0.5 -0.13203 -0.48658 -0.14154 -0.49769 C -0.14232 -0.49977 -0.14297 -0.50185 -0.14375 -0.50371 C -0.1474 -0.51111 -0.14753 -0.51088 -0.15144 -0.51551 C -0.15365 -0.52685 -0.15091 -0.51644 -0.15586 -0.52523 C -0.16407 -0.53982 -0.15469 -0.52778 -0.1625 -0.53704 L -0.16693 -0.54861 C -0.16771 -0.5507 -0.16875 -0.55232 -0.16914 -0.55463 C -0.16953 -0.55648 -0.16992 -0.55857 -0.17019 -0.56042 C -0.17071 -0.5632 -0.17071 -0.56574 -0.17136 -0.56829 C -0.17188 -0.5706 -0.17279 -0.57222 -0.17357 -0.57431 C -0.17396 -0.58079 -0.17487 -0.58727 -0.17461 -0.59375 C -0.17461 -0.5956 -0.17175 -0.61945 -0.17019 -0.62315 C -0.16927 -0.62593 -0.16719 -0.62685 -0.16589 -0.62917 C -0.16433 -0.63148 -0.16315 -0.63496 -0.16146 -0.63704 C -0.15977 -0.63889 -0.15769 -0.63935 -0.15586 -0.64097 C -0.15443 -0.64213 -0.153 -0.64352 -0.15144 -0.64468 C -0.14675 -0.64421 -0.1418 -0.64491 -0.13711 -0.64283 C -0.13321 -0.64097 -0.13008 -0.63472 -0.12617 -0.6331 C -0.12058 -0.63056 -0.12318 -0.63195 -0.11836 -0.62917 C -0.10899 -0.61783 -0.12097 -0.63125 -0.11185 -0.62315 C -0.11055 -0.62222 -0.10964 -0.62037 -0.10847 -0.61921 C -0.10703 -0.61783 -0.1056 -0.61667 -0.10404 -0.61528 C -0.10091 -0.60695 -0.09948 -0.60417 -0.0974 -0.59583 C -0.0961 -0.59005 -0.0961 -0.58658 -0.09532 -0.58009 C -0.09492 -0.57755 -0.09466 -0.57477 -0.09414 -0.57222 C -0.09297 -0.56667 -0.09154 -0.56343 -0.08972 -0.55857 C -0.08933 -0.55602 -0.08907 -0.55324 -0.08867 -0.5507 C -0.08802 -0.54676 -0.08698 -0.54283 -0.08646 -0.53889 L -0.08425 -0.52315 C -0.08386 -0.5206 -0.08399 -0.51759 -0.08308 -0.51551 L -0.08086 -0.50949 C -0.0806 -0.50764 -0.08008 -0.50556 -0.07982 -0.50371 C -0.0793 -0.50046 -0.07943 -0.49676 -0.07865 -0.49375 C -0.07696 -0.48658 -0.07461 -0.48588 -0.07214 -0.48009 C -0.07045 -0.47639 -0.06992 -0.47107 -0.06771 -0.46829 C -0.06302 -0.46296 -0.05821 -0.45695 -0.05339 -0.45255 C -0.05117 -0.4507 -0.04883 -0.44884 -0.04675 -0.44676 C -0.0405 -0.44051 -0.04649 -0.44468 -0.03907 -0.43889 C -0.0362 -0.43681 -0.03321 -0.43588 -0.03021 -0.43496 C -0.028 -0.43426 -0.02578 -0.4338 -0.02357 -0.4331 C -0.0125 -0.4338 -0.00157 -0.4338 0.0095 -0.43496 C 0.01067 -0.43519 0.01172 -0.43634 0.01276 -0.43704 C 0.01432 -0.43773 0.01575 -0.4382 0.01718 -0.43889 C 0.0194 -0.44005 0.02383 -0.44283 0.02383 -0.44283 C 0.02942 -0.44213 0.03489 -0.44236 0.04036 -0.44097 C 0.04205 -0.44051 0.04375 -0.43912 0.04479 -0.43704 C 0.04713 -0.43218 0.04922 -0.41921 0.05026 -0.41343 L 0.05143 -0.40764 C 0.05182 -0.38264 0.05195 -0.35787 0.05247 -0.3331 C 0.05273 -0.32338 0.0526 -0.31435 0.05468 -0.30556 C 0.05534 -0.30301 0.05586 -0.3 0.0569 -0.29769 C 0.05885 -0.29352 0.06185 -0.29051 0.06354 -0.28611 C 0.06666 -0.27778 0.06484 -0.28171 0.06901 -0.27431 C 0.0707 -0.2625 0.06966 -0.26898 0.07239 -0.25463 C 0.07278 -0.25278 0.07265 -0.25023 0.07343 -0.24884 C 0.0763 -0.24375 0.07656 -0.24259 0.08125 -0.23889 C 0.08255 -0.23796 0.08411 -0.23773 0.08554 -0.23704 C 0.09179 -0.23773 0.09817 -0.23796 0.10429 -0.23889 C 0.10716 -0.23935 0.11315 -0.24398 0.11536 -0.24491 C 0.11679 -0.24537 0.12148 -0.24746 0.12304 -0.24884 C 0.12435 -0.24977 0.12526 -0.25162 0.12643 -0.25278 C 0.1289 -0.25486 0.13151 -0.25671 0.13411 -0.25857 C 0.13997 -0.26898 0.13463 -0.26088 0.14297 -0.26829 C 0.15052 -0.275 0.14114 -0.27037 0.15182 -0.27431 C 0.15364 -0.27616 0.15534 -0.27871 0.15729 -0.28009 C 0.15898 -0.28148 0.16093 -0.28148 0.16276 -0.28218 C 0.16432 -0.28264 0.16575 -0.2831 0.16718 -0.28403 C 0.16875 -0.28519 0.17005 -0.28681 0.17161 -0.28796 C 0.17383 -0.28958 0.17591 -0.29097 0.17825 -0.2919 C 0.18528 -0.29445 0.1819 -0.29306 0.18815 -0.29583 C 0.19336 -0.29514 0.19843 -0.29491 0.20364 -0.29375 C 0.20481 -0.29352 0.20599 -0.29329 0.2069 -0.2919 C 0.20976 -0.28796 0.21172 -0.28195 0.21458 -0.27824 L 0.21901 -0.27222 C 0.22122 -0.26644 0.22174 -0.26551 0.22343 -0.25857 C 0.22396 -0.25671 0.22422 -0.25463 0.22461 -0.25278 C 0.22734 -0.22246 0.22356 -0.25579 0.22786 -0.2331 C 0.22851 -0.22986 0.22851 -0.22662 0.2289 -0.22338 C 0.22929 -0.2213 0.22968 -0.21945 0.23008 -0.21736 C 0.22968 -0.20949 0.2306 -0.20116 0.2289 -0.19375 C 0.22825 -0.19074 0.222 -0.18079 0.21901 -0.17824 C 0.21797 -0.17732 0.21679 -0.17708 0.21575 -0.17616 C 0.21276 -0.17384 0.20989 -0.17083 0.2069 -0.16829 C 0.20364 -0.16574 0.20026 -0.1632 0.197 -0.16065 C 0.19544 -0.15926 0.19414 -0.15787 0.19258 -0.15671 C 0.19153 -0.15579 0.19036 -0.15556 0.18932 -0.15463 C 0.18776 -0.15347 0.18633 -0.15208 0.18489 -0.1507 C 0.18372 -0.14954 0.18281 -0.14746 0.18151 -0.14676 C 0.17903 -0.14537 0.17643 -0.1456 0.17383 -0.14491 C 0.16315 -0.13843 0.17968 -0.14861 0.16614 -0.13889 C 0.1539 -0.13033 0.16484 -0.13982 0.15403 -0.13102 C 0.14648 -0.12523 0.15247 -0.12963 0.14622 -0.12338 C 0.14479 -0.12176 0.14336 -0.1206 0.14179 -0.11945 C 0.13463 -0.10648 0.14284 -0.11991 0.13411 -0.10949 C 0.13112 -0.10602 0.12825 -0.10162 0.12526 -0.09769 C 0.12396 -0.09607 0.12226 -0.09537 0.12083 -0.09398 C 0.11979 -0.09259 0.11862 -0.09144 0.11758 -0.09005 C 0.11614 -0.08796 0.11471 -0.08565 0.11315 -0.08403 C 0.11211 -0.0831 0.11093 -0.08287 0.10989 -0.08218 C 0.10872 -0.08079 0.10742 -0.08009 0.10651 -0.07824 C 0.10286 -0.07037 0.10364 -0.05718 0.10325 -0.04884 C 0.10286 -0.03843 0.10312 -0.02778 0.10221 -0.01736 C 0.10156 -0.01134 0.09948 -0.00579 0.09883 0.00023 L 0.09778 0.00995 C 0.09804 0.01528 0.09804 0.0206 0.09883 0.02569 C 0.09922 0.02801 0.10013 0.02986 0.10104 0.03171 C 0.10468 0.03819 0.10677 0.03773 0.11093 0.04329 C 0.11341 0.04676 0.11705 0.05532 0.11875 0.05903 C 0.11901 0.06111 0.11901 0.06342 0.11979 0.06481 C 0.12057 0.06667 0.122 0.06736 0.12304 0.06875 C 0.12396 0.06991 0.12461 0.07153 0.12526 0.07268 C 0.12604 0.07546 0.1263 0.07847 0.12747 0.08055 C 0.12838 0.08217 0.12995 0.08102 0.13086 0.08264 C 0.13672 0.09305 0.12643 0.08518 0.13528 0.09051 C 0.13789 0.09514 0.13958 0.0993 0.14297 0.10208 C 0.14974 0.10833 0.14883 0.10509 0.15729 0.10995 C 0.15833 0.11065 0.1595 0.11157 0.16054 0.11204 C 0.16419 0.11342 0.1681 0.11389 0.17161 0.11597 C 0.17643 0.11875 0.17383 0.11736 0.17929 0.11991 C 0.18593 0.11852 0.19258 0.11782 0.19922 0.11597 C 0.20117 0.11528 0.20286 0.11319 0.20468 0.11204 C 0.2069 0.11065 0.21133 0.1081 0.21133 0.1081 C 0.21276 0.10602 0.21419 0.10417 0.21575 0.10208 C 0.22005 0.09676 0.22291 0.09421 0.22682 0.08842 C 0.2276 0.08727 0.22825 0.08588 0.2289 0.08449 C 0.22929 0.08264 0.22955 0.08055 0.23008 0.0787 C 0.23307 0.06805 0.23177 0.07778 0.23333 0.0669 C 0.2375 0.03981 0.23359 0.06204 0.23776 0.03935 L 0.23893 0.03356 C 0.23932 0.03171 0.23919 0.02917 0.23997 0.02778 L 0.24336 0.02176 C 0.24401 0.01921 0.24466 0.01643 0.24557 0.01389 C 0.24661 0.01065 0.24791 0.00764 0.24883 0.00417 C 0.25143 -0.00509 0.25026 -0.00509 0.25325 -0.01343 C 0.2556 -0.02014 0.2569 -0.02176 0.25989 -0.02732 C 0.26237 -0.04051 0.25885 -0.02477 0.26536 -0.04097 C 0.26901 -0.05 0.26315 -0.04491 0.26979 -0.04884 C 0.27122 -0.0507 0.2733 -0.05185 0.27422 -0.05463 C 0.27539 -0.0588 0.2737 -0.06458 0.27526 -0.06829 C 0.27643 -0.07107 0.27903 -0.06945 0.28086 -0.07037 C 0.2819 -0.07083 0.28294 -0.07176 0.28411 -0.07222 C 0.28593 -0.07107 0.28828 -0.07107 0.28958 -0.06829 C 0.29179 -0.06412 0.29401 -0.05278 0.29401 -0.05278 C 0.29479 -0.04213 0.29622 -0.02315 0.29622 -0.01343 C 0.29622 0.00995 0.29557 0.01065 0.29297 0.02963 C 0.29375 0.04954 0.29231 0.05278 0.29622 0.0669 C 0.29687 0.06898 0.29765 0.07083 0.29843 0.07268 C 0.29883 0.09699 0.29856 0.12129 0.29961 0.14537 C 0.29961 0.14815 0.30104 0.15046 0.30169 0.15324 C 0.30221 0.15509 0.30182 0.1581 0.30286 0.15903 C 0.30521 0.16111 0.30794 0.16042 0.31054 0.16111 L 0.33047 0.15717 C 0.34049 0.15463 0.33138 0.15555 0.34258 0.15116 L 0.35247 0.14722 C 0.35547 0.14467 0.35846 0.14259 0.36133 0.13935 C 0.36263 0.13796 0.36341 0.13542 0.36458 0.13356 C 0.36601 0.13148 0.36771 0.12986 0.36901 0.12778 C 0.37031 0.12546 0.37096 0.12199 0.37226 0.11991 C 0.37578 0.11435 0.38047 0.10903 0.3845 0.10417 C 0.38476 0.10208 0.38515 0.10023 0.38554 0.09815 C 0.3862 0.09491 0.38724 0.0919 0.38776 0.08842 C 0.38841 0.08403 0.38841 0.0794 0.38893 0.07477 C 0.38919 0.07083 0.38945 0.0669 0.38997 0.06296 C 0.39049 0.05903 0.39153 0.05509 0.39218 0.05116 C 0.39271 0.04815 0.39349 0.04074 0.3944 0.0375 C 0.39492 0.03542 0.39583 0.03356 0.39661 0.03171 C 0.397 0.02778 0.39687 0.02361 0.39765 0.01991 C 0.39804 0.01805 0.39909 0.01713 0.39987 0.01597 C 0.4013 0.01389 0.40286 0.01204 0.40429 0.00995 C 0.40508 0.00741 0.40599 0.00486 0.40651 0.00208 C 0.40924 -0.01273 0.40703 -0.03889 0.40651 -0.04884 C 0.40612 -0.05671 0.40547 -0.06458 0.40429 -0.07222 C 0.40325 -0.0794 0.40169 -0.07685 0.39987 -0.08218 C 0.39817 -0.08704 0.39843 -0.09514 0.39544 -0.09769 C 0.37591 -0.11528 0.40273 -0.09213 0.38112 -0.10764 C 0.36419 -0.11968 0.37864 -0.11273 0.36797 -0.11736 C 0.36367 -0.125 0.36797 -0.11829 0.36015 -0.12523 C 0.35677 -0.12824 0.35599 -0.13148 0.35247 -0.13496 C 0.35143 -0.13611 0.35026 -0.13634 0.34922 -0.13704 C 0.34336 -0.14746 0.3487 -0.13912 0.3414 -0.14676 C 0.33515 -0.15347 0.33567 -0.15394 0.33047 -0.16065 C 0.32929 -0.16181 0.32799 -0.16273 0.32708 -0.16435 C 0.32539 -0.16736 0.32435 -0.1713 0.32265 -0.17431 C 0.31992 -0.17963 0.31393 -0.19005 0.31393 -0.19005 C 0.31315 -0.19329 0.31289 -0.19699 0.31172 -0.19977 C 0.31093 -0.20139 0.30937 -0.20046 0.30833 -0.20162 C 0.29492 -0.21759 0.31588 -0.19792 0.30065 -0.21158 C 0.29987 -0.21412 0.29896 -0.21667 0.29843 -0.21945 C 0.29661 -0.23009 0.29739 -0.23727 0.29843 -0.24884 C 0.2987 -0.2507 0.29909 -0.25278 0.29961 -0.25463 C 0.30104 -0.26019 0.3026 -0.26204 0.30508 -0.26644 C 0.30547 -0.26898 0.30521 -0.27222 0.30612 -0.27431 C 0.30768 -0.27755 0.31432 -0.2838 0.31718 -0.28611 C 0.31823 -0.28681 0.3194 -0.2875 0.32044 -0.28796 C 0.32265 -0.28889 0.32487 -0.28912 0.32708 -0.29005 C 0.34179 -0.2956 0.33047 -0.29236 0.3414 -0.29583 C 0.35065 -0.29884 0.34674 -0.29722 0.35794 -0.29977 C 0.36054 -0.30023 0.36315 -0.30093 0.36575 -0.30162 C 0.36797 -0.30232 0.37005 -0.30347 0.37226 -0.30371 C 0.38554 -0.30486 0.39883 -0.30486 0.41198 -0.30556 C 0.41393 -0.31019 0.41679 -0.31482 0.4164 -0.3213 C 0.41614 -0.32546 0.41497 -0.32917 0.41419 -0.3331 C 0.41198 -0.34514 0.4138 -0.33727 0.40651 -0.35463 C 0.40547 -0.35718 0.40455 -0.36019 0.40325 -0.3625 C 0.39479 -0.37732 0.40247 -0.36597 0.39544 -0.37222 C 0.39362 -0.37408 0.39192 -0.37685 0.38997 -0.37824 C 0.38672 -0.38009 0.38333 -0.38056 0.38008 -0.38218 C 0.37669 -0.3838 0.37304 -0.38449 0.37018 -0.38796 C 0.3638 -0.3956 0.36992 -0.38889 0.36354 -0.39375 C 0.36198 -0.39491 0.36067 -0.39676 0.35911 -0.39769 C 0.35573 -0.39977 0.34583 -0.40139 0.34362 -0.40162 C 0.3138 -0.40648 0.34258 -0.40093 0.3194 -0.40556 C 0.31354 -0.40486 0.30755 -0.40463 0.30169 -0.40371 C 0.30065 -0.40347 0.29961 -0.40208 0.29843 -0.40162 C 0.29661 -0.40093 0.29479 -0.40046 0.29297 -0.39977 C 0.27812 -0.38658 0.30013 -0.40533 0.28294 -0.39375 C 0.28177 -0.39306 0.28099 -0.39074 0.27968 -0.38982 C 0.27799 -0.38866 0.27604 -0.38866 0.27422 -0.38796 C 0.27304 -0.38658 0.272 -0.38519 0.27083 -0.38403 C 0.2694 -0.38264 0.26771 -0.38195 0.2664 -0.38009 C 0.25716 -0.36621 0.27317 -0.38218 0.25989 -0.37037 C 0.25872 -0.36759 0.25794 -0.36458 0.25651 -0.3625 C 0.25534 -0.36065 0.25351 -0.35996 0.25208 -0.35857 C 0.25091 -0.35741 0.24987 -0.35625 0.24883 -0.35463 C 0.24765 -0.35278 0.24687 -0.35 0.24557 -0.34884 C 0.24388 -0.34722 0.24179 -0.34769 0.23997 -0.34676 C 0.23815 -0.34583 0.23633 -0.34421 0.2345 -0.34283 C 0.23242 -0.34144 0.2289 -0.33958 0.22682 -0.33889 C 0.21133 -0.33426 0.22343 -0.33935 0.21354 -0.33496 C 0.2069 -0.33634 0.20026 -0.33727 0.19362 -0.33889 C 0.19218 -0.33935 0.19062 -0.33958 0.18932 -0.34097 C 0.18307 -0.34699 0.1845 -0.34931 0.17929 -0.35648 C 0.17682 -0.35996 0.17239 -0.36389 0.1694 -0.36644 C 0.16419 -0.38033 0.17096 -0.36366 0.16276 -0.37824 C 0.16185 -0.37986 0.16159 -0.38241 0.16054 -0.38403 C 0.15963 -0.38565 0.15833 -0.38634 0.15729 -0.38796 C 0.15182 -0.39607 0.15651 -0.39236 0.15065 -0.39583 C 0.14961 -0.39769 0.14856 -0.4 0.14739 -0.40162 C 0.13815 -0.41528 0.15039 -0.39421 0.14075 -0.41158 C 0.13997 -0.41482 0.13945 -0.41806 0.13854 -0.4213 C 0.13424 -0.43658 0.13802 -0.41829 0.13528 -0.4331 C 0.13554 -0.43727 0.13737 -0.45949 0.13854 -0.46829 C 0.13919 -0.47269 0.14114 -0.48033 0.14179 -0.48403 C 0.14336 -0.49097 0.14297 -0.49283 0.14622 -0.49977 C 0.14713 -0.50139 0.14843 -0.50255 0.14961 -0.50371 C 0.15169 -0.50579 0.1539 -0.50787 0.15612 -0.50949 C 0.15755 -0.51042 0.15911 -0.51065 0.16054 -0.51158 C 0.16172 -0.51204 0.16276 -0.51273 0.16393 -0.51343 C 0.175 -0.51158 0.17383 -0.51227 0.18268 -0.50949 C 0.1845 -0.50903 0.18633 -0.50857 0.18815 -0.50764 C 0.1901 -0.50648 0.19179 -0.50486 0.19362 -0.50371 C 0.19961 -0.49977 0.1944 -0.50371 0.20247 -0.49977 C 0.20468 -0.49861 0.2069 -0.49676 0.20911 -0.49583 C 0.21354 -0.49398 0.21797 -0.49375 0.22239 -0.4919 C 0.22383 -0.49121 0.22526 -0.49051 0.22682 -0.48982 C 0.22903 -0.48912 0.2332 -0.4882 0.23554 -0.48588 C 0.2375 -0.48426 0.23919 -0.48195 0.24114 -0.48009 C 0.24258 -0.47871 0.24414 -0.47778 0.24557 -0.47616 C 0.247 -0.47454 0.2483 -0.47199 0.24987 -0.47037 C 0.25351 -0.46667 0.25729 -0.46366 0.26093 -0.46042 L 0.26536 -0.45648 C 0.2664 -0.45718 0.26771 -0.45718 0.26862 -0.45857 C 0.26966 -0.45996 0.27005 -0.4625 0.27083 -0.46435 C 0.27187 -0.46644 0.27304 -0.46829 0.27422 -0.47037 C 0.27682 -0.48426 0.27448 -0.47986 0.27968 -0.48588 C 0.28203 -0.50255 0.2789 -0.48565 0.28411 -0.49977 C 0.28476 -0.50139 0.28476 -0.50371 0.28515 -0.50556 C 0.28659 -0.51227 0.28685 -0.52014 0.28958 -0.52523 L 0.29297 -0.53102 C 0.29362 -0.53403 0.29596 -0.5456 0.29739 -0.54861 C 0.29856 -0.55162 0.30039 -0.55371 0.30169 -0.55648 C 0.3026 -0.55833 0.30325 -0.56042 0.3039 -0.5625 C 0.30481 -0.56505 0.30508 -0.56806 0.30612 -0.57037 C 0.30768 -0.57338 0.30989 -0.57546 0.31172 -0.57824 C 0.31198 -0.58009 0.31185 -0.58264 0.31276 -0.58403 C 0.31536 -0.5875 0.31927 -0.58773 0.32161 -0.5919 C 0.32461 -0.59722 0.32552 -0.59954 0.32929 -0.60371 C 0.33073 -0.60509 0.33229 -0.60625 0.33372 -0.60764 C 0.33541 -0.60671 0.34856 -0.60208 0.35247 -0.59769 C 0.35377 -0.5963 0.35455 -0.59375 0.35573 -0.5919 C 0.36028 -0.58496 0.36562 -0.5794 0.36901 -0.57037 C 0.3707 -0.56574 0.37252 -0.56088 0.37448 -0.55648 C 0.37864 -0.54792 0.37747 -0.55347 0.38112 -0.54283 C 0.38203 -0.54028 0.38242 -0.53727 0.38333 -0.53496 C 0.38463 -0.53195 0.38646 -0.52986 0.38776 -0.52708 C 0.39336 -0.51574 0.38828 -0.52176 0.39544 -0.51551 L 0.39765 -0.51158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00671 L 0.00625 -0.00671 C 0.00872 -0.01273 0.01133 -0.01852 0.01393 -0.02454 C 0.01576 -0.02894 0.01719 -0.03426 0.0194 -0.0382 C 0.02018 -0.03958 0.02617 -0.04815 0.02826 -0.05 C 0.0293 -0.05093 0.03047 -0.05116 0.03151 -0.05185 C 0.0513 -0.07986 0.02643 -0.04676 0.04154 -0.06181 C 0.04349 -0.06366 0.04479 -0.06783 0.04701 -0.06945 C 0.05104 -0.07292 0.0569 -0.07338 0.06133 -0.07546 C 0.06354 -0.07662 0.06563 -0.07847 0.06797 -0.0794 C 0.07044 -0.08033 0.07305 -0.08056 0.07565 -0.08125 C 0.07747 -0.08195 0.0793 -0.08264 0.08112 -0.08333 C 0.08307 -0.08264 0.08516 -0.0831 0.08672 -0.08125 C 0.08828 -0.07963 0.0888 -0.07593 0.08997 -0.07338 C 0.09063 -0.07199 0.09141 -0.07083 0.09219 -0.06945 C 0.09219 -0.06945 0.09401 -0.05301 0.0944 -0.05185 C 0.09518 -0.05 0.09674 -0.04954 0.09766 -0.04792 C 0.10143 -0.04144 0.10221 -0.03519 0.1043 -0.02639 C 0.10469 -0.02246 0.10534 -0.01852 0.10547 -0.01458 C 0.10755 0.03981 0.1043 0.01458 0.10768 0.03842 C 0.10807 0.05671 0.10612 0.07546 0.10872 0.09329 C 0.10964 0.09954 0.11406 0.10301 0.11758 0.10509 L 0.12422 0.10903 C 0.13086 0.10694 0.1375 0.10555 0.14401 0.10301 C 0.14753 0.10162 0.15078 0.09768 0.15391 0.09514 C 0.15508 0.09444 0.15612 0.09398 0.15729 0.09329 C 0.17148 0.10162 0.1638 0.09768 0.18047 0.10509 L 0.1849 0.10694 C 0.19258 0.10555 0.20026 0.10486 0.20794 0.10301 C 0.21081 0.10231 0.22161 0.09676 0.22448 0.09514 C 0.22487 0.0919 0.22513 0.08866 0.22565 0.08542 C 0.2263 0.08148 0.22734 0.07778 0.22786 0.07361 L 0.22891 0.06389 C 0.22865 0.05671 0.22865 0.0493 0.22786 0.04213 C 0.22747 0.03866 0.2263 0.03565 0.22565 0.03241 C 0.22526 0.03055 0.22513 0.02824 0.22448 0.02662 C 0.22357 0.02361 0.22214 0.02153 0.22122 0.01875 C 0.21784 0.00787 0.22057 0.01111 0.2168 0.00301 C 0.21589 0.00092 0.21445 -0.0007 0.21354 -0.00278 C 0.21263 -0.00463 0.21211 -0.00695 0.21133 -0.0088 C 0.21029 -0.01088 0.20898 -0.0125 0.20794 -0.01458 C 0.20482 -0.02222 0.20508 -0.0257 0.20143 -0.03218 C 0.20039 -0.03403 0.19909 -0.03472 0.19805 -0.03611 C 0.19154 -0.04583 0.19857 -0.03935 0.18919 -0.04607 C 0.18776 -0.04931 0.18607 -0.05232 0.1849 -0.05579 C 0.18424 -0.05764 0.18438 -0.05996 0.18372 -0.06181 C 0.1707 -0.09792 0.18125 -0.06181 0.17487 -0.08727 C 0.17422 -0.08982 0.17331 -0.09236 0.17266 -0.09514 C 0.17188 -0.09884 0.17044 -0.10671 0.17044 -0.10671 C 0.17018 -0.11412 0.1694 -0.12107 0.1694 -0.12847 C 0.1694 -0.1375 0.17005 -0.17014 0.17161 -0.18519 C 0.17214 -0.19051 0.17305 -0.19583 0.17383 -0.20093 C 0.17409 -0.20301 0.17409 -0.20533 0.17487 -0.20695 C 0.17747 -0.21134 0.18073 -0.21505 0.18372 -0.21852 C 0.1849 -0.21991 0.18581 -0.22153 0.18711 -0.22246 C 0.18815 -0.22338 0.18932 -0.22361 0.19036 -0.22454 C 0.19505 -0.22871 0.19193 -0.22847 0.19701 -0.23033 C 0.22135 -0.24005 0.19036 -0.22639 0.20794 -0.23426 C 0.21497 -0.23287 0.22201 -0.23241 0.22891 -0.23033 C 0.23086 -0.22986 0.23255 -0.22732 0.23451 -0.22639 C 0.23906 -0.22408 0.24128 -0.22546 0.24544 -0.22246 C 0.24701 -0.22153 0.24831 -0.21945 0.24987 -0.21852 C 0.25169 -0.21759 0.25365 -0.21736 0.25547 -0.21667 C 0.2569 -0.21597 0.25833 -0.21551 0.2599 -0.21458 C 0.26172 -0.21366 0.26354 -0.21204 0.26536 -0.21065 C 0.26641 -0.20996 0.26758 -0.20972 0.26862 -0.2088 C 0.27018 -0.20764 0.27148 -0.20579 0.27305 -0.20486 C 0.27682 -0.20232 0.28294 -0.20185 0.28633 -0.20093 C 0.29609 -0.19861 0.29388 -0.19908 0.30508 -0.19514 C 0.31055 -0.19583 0.31615 -0.19583 0.32161 -0.19699 C 0.32591 -0.19792 0.32513 -0.20116 0.3293 -0.20486 C 0.33073 -0.20602 0.33229 -0.20625 0.33372 -0.20695 C 0.33659 -0.21181 0.33828 -0.21435 0.34036 -0.2206 C 0.34167 -0.22431 0.34258 -0.22847 0.34362 -0.23241 C 0.34401 -0.23496 0.34427 -0.23773 0.34479 -0.24028 C 0.3474 -0.25301 0.34674 -0.24283 0.34805 -0.25579 C 0.34974 -0.27246 0.34883 -0.27153 0.35026 -0.29121 C 0.35052 -0.29445 0.35104 -0.29769 0.35143 -0.30093 C 0.35104 -0.31134 0.35078 -0.32199 0.35026 -0.33241 C 0.34961 -0.34514 0.35013 -0.34653 0.34701 -0.35579 C 0.34258 -0.36898 0.34479 -0.36644 0.33919 -0.36968 C 0.33737 -0.37222 0.33529 -0.37431 0.33372 -0.37755 C 0.325 -0.39491 0.33516 -0.38171 0.32708 -0.39121 C 0.32643 -0.39445 0.32604 -0.39815 0.32487 -0.40093 C 0.32188 -0.4088 0.31497 -0.41458 0.31172 -0.4206 C 0.31055 -0.42246 0.30938 -0.42431 0.30833 -0.42639 C 0.30755 -0.42824 0.30729 -0.43102 0.30612 -0.43241 C 0.30547 -0.4331 0.29635 -0.43634 0.29622 -0.43634 C 0.28919 -0.43565 0.28216 -0.43588 0.27526 -0.43426 C 0.2737 -0.43403 0.2724 -0.43148 0.27083 -0.43033 C 0.26901 -0.42894 0.26719 -0.42778 0.26536 -0.42639 C 0.26458 -0.42454 0.26406 -0.42222 0.26315 -0.4206 C 0.25964 -0.41505 0.25599 -0.40949 0.25208 -0.40486 C 0.25104 -0.40371 0.24987 -0.40255 0.24883 -0.40093 C 0.24766 -0.39931 0.24674 -0.39676 0.24544 -0.39514 C 0.24414 -0.39352 0.24245 -0.39283 0.24115 -0.39121 C 0.23776 -0.3875 0.2349 -0.38171 0.23112 -0.3794 C 0.22448 -0.37546 0.23125 -0.38009 0.22448 -0.37361 C 0.22161 -0.37083 0.21862 -0.36829 0.21576 -0.36574 C 0.21419 -0.36435 0.21289 -0.36296 0.21133 -0.36181 C 0.20951 -0.36042 0.20755 -0.35949 0.20586 -0.35787 C 0.20456 -0.35671 0.20365 -0.35486 0.20247 -0.35394 C 0.20065 -0.35232 0.1987 -0.35162 0.19701 -0.35 C 0.18932 -0.34329 0.19844 -0.34815 0.18919 -0.34421 C 0.18815 -0.34213 0.18698 -0.34028 0.18594 -0.3382 C 0.18516 -0.33634 0.18477 -0.3338 0.18372 -0.33241 C 0.18281 -0.33102 0.18151 -0.33102 0.18047 -0.33033 C 0.17083 -0.3132 0.17552 -0.31713 0.16836 -0.31273 C 0.16641 -0.31019 0.16445 -0.30787 0.16276 -0.30486 C 0.16185 -0.30324 0.16172 -0.30023 0.16055 -0.29908 C 0.15938 -0.29746 0.15768 -0.29769 0.15612 -0.29699 C 0.15508 -0.29583 0.15404 -0.29421 0.15286 -0.29306 C 0.15 -0.29028 0.14674 -0.28843 0.14401 -0.28519 C 0.14297 -0.28403 0.14193 -0.28241 0.14076 -0.28125 C 0.13854 -0.27963 0.13633 -0.27871 0.13411 -0.27755 C 0.12943 -0.27454 0.1319 -0.27593 0.12643 -0.27361 C 0.11836 -0.27408 0.11016 -0.27408 0.10208 -0.27546 C 0.09909 -0.27593 0.09622 -0.27801 0.09336 -0.2794 L 0.08893 -0.28125 C 0.08737 -0.28264 0.08607 -0.28426 0.08451 -0.28519 C 0.08307 -0.28634 0.08138 -0.28588 0.08008 -0.28727 C 0.06979 -0.29769 0.08398 -0.28982 0.0724 -0.29514 C 0.06719 -0.30903 0.07396 -0.29236 0.06576 -0.30695 C 0.06445 -0.30926 0.06367 -0.31227 0.06237 -0.31458 C 0.06146 -0.3169 0.06029 -0.31852 0.05911 -0.3206 C 0.05872 -0.32384 0.05859 -0.32732 0.05807 -0.33033 C 0.05755 -0.3331 0.05625 -0.33542 0.05586 -0.3382 C 0.05521 -0.34213 0.05508 -0.34607 0.05469 -0.35 C 0.05508 -0.36181 0.05521 -0.37361 0.05586 -0.38519 C 0.05599 -0.38796 0.05664 -0.39051 0.0569 -0.39306 C 0.05729 -0.3963 0.05768 -0.39977 0.05807 -0.40301 C 0.05846 -0.40695 0.05833 -0.41088 0.05911 -0.41482 C 0.0599 -0.41829 0.06146 -0.42107 0.06237 -0.42454 C 0.06367 -0.42847 0.06432 -0.43264 0.06576 -0.43634 C 0.06732 -0.44028 0.07135 -0.44537 0.07344 -0.44815 C 0.07422 -0.45 0.07474 -0.45232 0.07565 -0.45394 C 0.07943 -0.46065 0.08164 -0.46296 0.08555 -0.46759 C 0.08633 -0.46968 0.08685 -0.47199 0.08776 -0.47361 C 0.09089 -0.47917 0.09505 -0.48357 0.09883 -0.48727 C 0.10026 -0.48866 0.10182 -0.48982 0.10326 -0.49121 C 0.10755 -0.50255 0.10273 -0.49283 0.1099 -0.49908 C 0.11081 -0.49977 0.1112 -0.50185 0.11211 -0.50301 C 0.12305 -0.51597 0.11081 -0.49884 0.11979 -0.51088 C 0.12318 -0.51528 0.12969 -0.52454 0.12969 -0.52454 C 0.13216 -0.53773 0.12878 -0.52338 0.13411 -0.53426 C 0.13581 -0.53796 0.13854 -0.54607 0.13854 -0.54607 C 0.13776 -0.55394 0.13698 -0.56181 0.13633 -0.56968 C 0.13594 -0.57431 0.13581 -0.57894 0.13516 -0.58333 C 0.13424 -0.59051 0.1319 -0.6007 0.12969 -0.60695 C 0.12917 -0.60857 0.12813 -0.60949 0.12747 -0.61088 C 0.12591 -0.61435 0.12448 -0.6206 0.12201 -0.62269 C 0.11523 -0.62801 0.1026 -0.62778 0.09661 -0.62847 L 0.04154 -0.62454 C 0.03958 -0.62431 0.03789 -0.62246 0.03594 -0.62269 C 0.02891 -0.62315 0.02201 -0.62523 0.01497 -0.62662 C 0.01354 -0.62778 0.01146 -0.62801 0.01055 -0.63056 C 0.00977 -0.63287 0.00781 -0.65116 0.00729 -0.65602 C 0.00807 -0.66713 0.00859 -0.67824 0.00951 -0.68935 C 0.00964 -0.69144 0.0099 -0.69352 0.01055 -0.69514 C 0.01185 -0.69815 0.01328 -0.7007 0.01497 -0.70301 C 0.01628 -0.70486 0.01797 -0.70556 0.0194 -0.70695 C 0.02461 -0.71621 0.02096 -0.71065 0.02826 -0.71875 C 0.02943 -0.71991 0.03034 -0.72176 0.03151 -0.72269 C 0.03398 -0.72454 0.04206 -0.72616 0.04362 -0.72662 C 0.05716 -0.72917 0.05508 -0.72847 0.06901 -0.72847" pathEditMode="relative" ptsTypes="AAAAAAAAAAAAAAAAAAAAAAAAAAAAAAAAAAAAAAAAAAAAAAAAAAAAAAAAAAAAAAAAAAAAAAAAAAAAAAAAAAAAAAAAAAAAAAAAAAAAAAAAAAAAAAAAAAAAAAAAAAAAAAAAAAAAAAAAAAAAAAAAAAAAAAAAAAAAAAAAAAAAA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5" grpId="0" animBg="1"/>
      <p:bldP spid="18" grpId="1"/>
      <p:bldP spid="19" grpId="2"/>
      <p:bldP spid="20" grpId="3"/>
      <p:bldP spid="21" grpId="4" uiExpand="1"/>
      <p:bldP spid="21" grpId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BBC40B95-F886-4928-91FF-5E53A45C3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85215" y="-2198974"/>
            <a:ext cx="12877215" cy="905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icture background">
            <a:extLst>
              <a:ext uri="{FF2B5EF4-FFF2-40B4-BE49-F238E27FC236}">
                <a16:creationId xmlns:a16="http://schemas.microsoft.com/office/drawing/2014/main" id="{40867F7E-CB85-4E82-BC30-222851D72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00" b="90600" l="10000" r="90000">
                        <a14:foregroundMark x1="60000" y1="9000" x2="60000" y2="9000"/>
                        <a14:foregroundMark x1="46600" y1="90600" x2="46600" y2="9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1607" y="3536577"/>
            <a:ext cx="3444864" cy="344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710E3A60-EEB0-4DD1-83CA-CD47A3C6A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55" b="91642" l="5586" r="93052">
                        <a14:foregroundMark x1="77793" y1="53134" x2="73842" y2="56119"/>
                        <a14:foregroundMark x1="85286" y1="41493" x2="87193" y2="40896"/>
                        <a14:foregroundMark x1="93188" y1="39701" x2="91962" y2="40000"/>
                        <a14:foregroundMark x1="82153" y1="57015" x2="81880" y2="65373"/>
                        <a14:foregroundMark x1="76703" y1="75224" x2="74523" y2="80896"/>
                        <a14:foregroundMark x1="73978" y1="55821" x2="64986" y2="67463"/>
                        <a14:foregroundMark x1="52725" y1="85075" x2="52044" y2="86567"/>
                        <a14:foregroundMark x1="24659" y1="55224" x2="15531" y2="51045"/>
                        <a14:foregroundMark x1="15531" y1="51045" x2="14169" y2="51045"/>
                        <a14:foregroundMark x1="10763" y1="57910" x2="10627" y2="73433"/>
                        <a14:foregroundMark x1="12670" y1="72239" x2="21390" y2="83582"/>
                        <a14:foregroundMark x1="39373" y1="74328" x2="34332" y2="67463"/>
                        <a14:foregroundMark x1="5858" y1="55821" x2="5586" y2="57313"/>
                        <a14:foregroundMark x1="18529" y1="31642" x2="18256" y2="33433"/>
                        <a14:foregroundMark x1="19482" y1="29552" x2="18665" y2="30448"/>
                        <a14:foregroundMark x1="20845" y1="27761" x2="20163" y2="28657"/>
                        <a14:foregroundMark x1="67575" y1="85075" x2="65668" y2="85672"/>
                        <a14:foregroundMark x1="65123" y1="86567" x2="63896" y2="86866"/>
                        <a14:foregroundMark x1="62534" y1="87761" x2="62262" y2="87761"/>
                        <a14:foregroundMark x1="63896" y1="86866" x2="62807" y2="87463"/>
                        <a14:foregroundMark x1="31880" y1="91940" x2="25886" y2="88955"/>
                        <a14:foregroundMark x1="47684" y1="34627" x2="42371" y2="37612"/>
                        <a14:foregroundMark x1="45095" y1="24179" x2="45640" y2="45970"/>
                        <a14:foregroundMark x1="45640" y1="45970" x2="42916" y2="37313"/>
                        <a14:foregroundMark x1="35014" y1="27463" x2="38828" y2="57910"/>
                        <a14:foregroundMark x1="38828" y1="57910" x2="39510" y2="58209"/>
                        <a14:foregroundMark x1="29019" y1="40896" x2="28474" y2="45970"/>
                        <a14:foregroundMark x1="26567" y1="48657" x2="27520" y2="49851"/>
                        <a14:foregroundMark x1="13488" y1="64179" x2="20436" y2="82388"/>
                        <a14:foregroundMark x1="20436" y1="82388" x2="23025" y2="85075"/>
                        <a14:foregroundMark x1="49183" y1="60299" x2="48229" y2="47164"/>
                        <a14:foregroundMark x1="56540" y1="46567" x2="52044" y2="45970"/>
                        <a14:foregroundMark x1="65395" y1="36418" x2="57766" y2="36418"/>
                        <a14:foregroundMark x1="61308" y1="20299" x2="57493" y2="21194"/>
                        <a14:foregroundMark x1="53678" y1="8955" x2="48638" y2="9254"/>
                        <a14:foregroundMark x1="47956" y1="9851" x2="41962" y2="13134"/>
                        <a14:foregroundMark x1="40463" y1="12836" x2="35967" y2="16418"/>
                        <a14:foregroundMark x1="57221" y1="8955" x2="53951" y2="8955"/>
                        <a14:foregroundMark x1="39101" y1="64179" x2="39510" y2="65373"/>
                        <a14:foregroundMark x1="39510" y1="62388" x2="41962" y2="65075"/>
                        <a14:foregroundMark x1="41008" y1="60896" x2="43324" y2="61194"/>
                        <a14:foregroundMark x1="27112" y1="49254" x2="28338" y2="51642"/>
                        <a14:foregroundMark x1="26022" y1="48060" x2="26839" y2="50149"/>
                        <a14:foregroundMark x1="32016" y1="58209" x2="33787" y2="59104"/>
                        <a14:foregroundMark x1="32652" y1="60299" x2="32970" y2="60896"/>
                        <a14:foregroundMark x1="31063" y1="57313" x2="32652" y2="60299"/>
                        <a14:foregroundMark x1="62943" y1="20896" x2="62943" y2="20896"/>
                        <a14:backgroundMark x1="32289" y1="61194" x2="32289" y2="61194"/>
                        <a14:backgroundMark x1="51226" y1="16119" x2="51226" y2="16119"/>
                        <a14:backgroundMark x1="38556" y1="60299" x2="38556" y2="60299"/>
                        <a14:backgroundMark x1="32561" y1="60896" x2="32561" y2="60896"/>
                        <a14:backgroundMark x1="33243" y1="60896" x2="33243" y2="60896"/>
                        <a14:backgroundMark x1="33243" y1="60896" x2="33243" y2="60896"/>
                        <a14:backgroundMark x1="32561" y1="60299" x2="32561" y2="60299"/>
                        <a14:backgroundMark x1="53134" y1="57910" x2="53134" y2="57910"/>
                        <a14:backgroundMark x1="56540" y1="43582" x2="56540" y2="43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3057" y="3750245"/>
            <a:ext cx="4961964" cy="27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5A245B26-F36E-4AA3-A6D0-F33303C6B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9" b="96019" l="1054" r="93816">
                        <a14:foregroundMark x1="39564" y1="10216" x2="60084" y2="6571"/>
                        <a14:foregroundMark x1="60084" y1="6571" x2="79480" y2="8825"/>
                        <a14:foregroundMark x1="93886" y1="14724" x2="88405" y2="12758"/>
                        <a14:foregroundMark x1="66550" y1="4700" x2="54181" y2="4700"/>
                        <a14:foregroundMark x1="51370" y1="1775" x2="52214" y2="959"/>
                        <a14:foregroundMark x1="8222" y1="8633" x2="8222" y2="8633"/>
                        <a14:foregroundMark x1="37807" y1="23933" x2="41602" y2="31751"/>
                        <a14:foregroundMark x1="63668" y1="30791" x2="46732" y2="39041"/>
                        <a14:foregroundMark x1="46732" y1="39041" x2="46451" y2="39041"/>
                        <a14:foregroundMark x1="34996" y1="22734" x2="30569" y2="29209"/>
                        <a14:foregroundMark x1="30569" y1="29209" x2="32115" y2="34724"/>
                        <a14:foregroundMark x1="41602" y1="20384" x2="35418" y2="32614"/>
                        <a14:foregroundMark x1="35418" y1="32614" x2="35559" y2="33333"/>
                        <a14:foregroundMark x1="46170" y1="32374" x2="45889" y2="34916"/>
                        <a14:foregroundMark x1="41883" y1="22158" x2="44132" y2="30024"/>
                        <a14:foregroundMark x1="47294" y1="33525" x2="49332" y2="35108"/>
                        <a14:foregroundMark x1="17709" y1="26475" x2="20661" y2="33669"/>
                        <a14:foregroundMark x1="20661" y1="33669" x2="23190" y2="34724"/>
                        <a14:foregroundMark x1="20871" y1="31559" x2="22909" y2="33909"/>
                        <a14:foregroundMark x1="16304" y1="35875" x2="27196" y2="34484"/>
                        <a14:foregroundMark x1="27196" y1="34484" x2="30358" y2="33333"/>
                        <a14:foregroundMark x1="12860" y1="39616" x2="22066" y2="37842"/>
                        <a14:foregroundMark x1="30358" y1="36451" x2="24877" y2="41391"/>
                        <a14:foregroundMark x1="15741" y1="39808" x2="37386" y2="48058"/>
                        <a14:foregroundMark x1="37386" y1="48058" x2="39002" y2="54916"/>
                        <a14:foregroundMark x1="39002" y1="54916" x2="39564" y2="55108"/>
                        <a14:foregroundMark x1="33521" y1="45899" x2="44132" y2="43693"/>
                        <a14:foregroundMark x1="44132" y1="43693" x2="52776" y2="44508"/>
                        <a14:foregroundMark x1="47294" y1="38034" x2="32818" y2="43549"/>
                        <a14:foregroundMark x1="32818" y1="43549" x2="32959" y2="43741"/>
                        <a14:foregroundMark x1="53619" y1="38609" x2="46451" y2="48825"/>
                        <a14:foregroundMark x1="56781" y1="43118" x2="61420" y2="45899"/>
                        <a14:foregroundMark x1="53900" y1="38225" x2="56219" y2="42158"/>
                        <a14:foregroundMark x1="23190" y1="41775" x2="33521" y2="40767"/>
                        <a14:foregroundMark x1="17428" y1="35492" x2="21152" y2="36451"/>
                        <a14:foregroundMark x1="30358" y1="47242" x2="31483" y2="46283"/>
                        <a14:foregroundMark x1="13985" y1="40192" x2="17990" y2="46859"/>
                        <a14:foregroundMark x1="17990" y1="46859" x2="17990" y2="46859"/>
                        <a14:foregroundMark x1="13703" y1="40959" x2="15390" y2="47050"/>
                        <a14:foregroundMark x1="7379" y1="42350" x2="8503" y2="45468"/>
                        <a14:foregroundMark x1="46732" y1="68633" x2="59663" y2="86859"/>
                        <a14:foregroundMark x1="59663" y1="86859" x2="68025" y2="90408"/>
                        <a14:foregroundMark x1="49895" y1="86475" x2="58327" y2="91942"/>
                        <a14:foregroundMark x1="58327" y1="91942" x2="71188" y2="96067"/>
                        <a14:foregroundMark x1="46732" y1="71942" x2="51370" y2="86427"/>
                        <a14:foregroundMark x1="51370" y1="86427" x2="52495" y2="87626"/>
                        <a14:foregroundMark x1="63949" y1="82158" x2="52354" y2="88921"/>
                        <a14:foregroundMark x1="52354" y1="88921" x2="53338" y2="90024"/>
                        <a14:foregroundMark x1="51651" y1="71559" x2="68869" y2="86859"/>
                        <a14:foregroundMark x1="42727" y1="72374" x2="44975" y2="86859"/>
                        <a14:foregroundMark x1="44975" y1="86859" x2="53338" y2="91367"/>
                        <a14:foregroundMark x1="31202" y1="72950" x2="44765" y2="77650"/>
                        <a14:foregroundMark x1="9417" y1="84125" x2="36121" y2="75108"/>
                        <a14:foregroundMark x1="15390" y1="86859" x2="33521" y2="81199"/>
                        <a14:foregroundMark x1="18904" y1="78609" x2="30921" y2="75492"/>
                        <a14:foregroundMark x1="26353" y1="86091" x2="34083" y2="84317"/>
                        <a14:foregroundMark x1="7660" y1="88441" x2="21363" y2="87482"/>
                        <a14:foregroundMark x1="21363" y1="87482" x2="34083" y2="89209"/>
                        <a14:foregroundMark x1="15109" y1="89017" x2="20871" y2="89209"/>
                        <a14:foregroundMark x1="1054" y1="87242" x2="5973" y2="876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3906" y="3226361"/>
            <a:ext cx="2223230" cy="344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017BE7FA-592E-4433-AEAE-AB418F17B684}"/>
              </a:ext>
            </a:extLst>
          </p:cNvPr>
          <p:cNvSpPr/>
          <p:nvPr/>
        </p:nvSpPr>
        <p:spPr>
          <a:xfrm flipH="1">
            <a:off x="5009554" y="1467213"/>
            <a:ext cx="2816634" cy="1572373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почти спасли Эмми, теперь нам осталось отыскать ключ и спасти ее. </a:t>
            </a:r>
          </a:p>
        </p:txBody>
      </p:sp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C1802B7B-E36E-4A16-8341-52F4181AB56D}"/>
              </a:ext>
            </a:extLst>
          </p:cNvPr>
          <p:cNvSpPr/>
          <p:nvPr/>
        </p:nvSpPr>
        <p:spPr>
          <a:xfrm flipH="1">
            <a:off x="5110406" y="1735222"/>
            <a:ext cx="2614929" cy="1304364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нам достать ключ, нужно решить ребус.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F336284-D942-47A5-8B40-C5089F00C8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23" y="834528"/>
            <a:ext cx="4916312" cy="3473801"/>
          </a:xfrm>
          <a:prstGeom prst="rect">
            <a:avLst/>
          </a:prstGeom>
        </p:spPr>
      </p:pic>
      <p:pic>
        <p:nvPicPr>
          <p:cNvPr id="5128" name="Picture 8" descr="Picture background">
            <a:extLst>
              <a:ext uri="{FF2B5EF4-FFF2-40B4-BE49-F238E27FC236}">
                <a16:creationId xmlns:a16="http://schemas.microsoft.com/office/drawing/2014/main" id="{1DE1A300-CAA3-4E07-8646-23275BDC5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775" b="92384" l="9934" r="89901">
                        <a14:foregroundMark x1="65397" y1="8940" x2="69371" y2="8940"/>
                        <a14:foregroundMark x1="38742" y1="90894" x2="39238" y2="92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7324" y="1949254"/>
            <a:ext cx="1513915" cy="151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7CDF9B-8E4D-43FC-B0C2-2C800964C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55" b="91642" l="5586" r="93052">
                        <a14:foregroundMark x1="77793" y1="53134" x2="73842" y2="56119"/>
                        <a14:foregroundMark x1="85286" y1="41493" x2="87193" y2="40896"/>
                        <a14:foregroundMark x1="93188" y1="39701" x2="91962" y2="40000"/>
                        <a14:foregroundMark x1="82153" y1="57015" x2="81880" y2="65373"/>
                        <a14:foregroundMark x1="76703" y1="75224" x2="74523" y2="80896"/>
                        <a14:foregroundMark x1="73978" y1="55821" x2="64986" y2="67463"/>
                        <a14:foregroundMark x1="52725" y1="85075" x2="52044" y2="86567"/>
                        <a14:foregroundMark x1="24659" y1="55224" x2="15531" y2="51045"/>
                        <a14:foregroundMark x1="15531" y1="51045" x2="14169" y2="51045"/>
                        <a14:foregroundMark x1="10763" y1="57910" x2="10627" y2="73433"/>
                        <a14:foregroundMark x1="12670" y1="72239" x2="21390" y2="83582"/>
                        <a14:foregroundMark x1="39373" y1="74328" x2="34332" y2="67463"/>
                        <a14:foregroundMark x1="5858" y1="55821" x2="5586" y2="57313"/>
                        <a14:foregroundMark x1="18529" y1="31642" x2="18256" y2="33433"/>
                        <a14:foregroundMark x1="19482" y1="29552" x2="18665" y2="30448"/>
                        <a14:foregroundMark x1="20845" y1="27761" x2="20163" y2="28657"/>
                        <a14:foregroundMark x1="67575" y1="85075" x2="65668" y2="85672"/>
                        <a14:foregroundMark x1="65123" y1="86567" x2="63896" y2="86866"/>
                        <a14:foregroundMark x1="62534" y1="87761" x2="62262" y2="87761"/>
                        <a14:foregroundMark x1="63896" y1="86866" x2="62807" y2="87463"/>
                        <a14:foregroundMark x1="31880" y1="91940" x2="25886" y2="88955"/>
                        <a14:foregroundMark x1="47684" y1="34627" x2="42371" y2="37612"/>
                        <a14:foregroundMark x1="45095" y1="24179" x2="45640" y2="45970"/>
                        <a14:foregroundMark x1="45640" y1="45970" x2="42916" y2="37313"/>
                        <a14:foregroundMark x1="35014" y1="27463" x2="38828" y2="57910"/>
                        <a14:foregroundMark x1="38828" y1="57910" x2="39510" y2="58209"/>
                        <a14:foregroundMark x1="29019" y1="40896" x2="28474" y2="45970"/>
                        <a14:foregroundMark x1="26567" y1="48657" x2="27520" y2="49851"/>
                        <a14:foregroundMark x1="13488" y1="64179" x2="20436" y2="82388"/>
                        <a14:foregroundMark x1="20436" y1="82388" x2="23025" y2="85075"/>
                        <a14:foregroundMark x1="49183" y1="60299" x2="48229" y2="47164"/>
                        <a14:foregroundMark x1="56540" y1="46567" x2="52044" y2="45970"/>
                        <a14:foregroundMark x1="65395" y1="36418" x2="57766" y2="36418"/>
                        <a14:foregroundMark x1="61308" y1="20299" x2="57493" y2="21194"/>
                        <a14:foregroundMark x1="53678" y1="8955" x2="48638" y2="9254"/>
                        <a14:foregroundMark x1="47956" y1="9851" x2="41962" y2="13134"/>
                        <a14:foregroundMark x1="40463" y1="12836" x2="35967" y2="16418"/>
                        <a14:foregroundMark x1="57221" y1="8955" x2="53951" y2="8955"/>
                        <a14:foregroundMark x1="39101" y1="64179" x2="39510" y2="65373"/>
                        <a14:foregroundMark x1="39510" y1="62388" x2="41962" y2="65075"/>
                        <a14:foregroundMark x1="41008" y1="60896" x2="43324" y2="61194"/>
                        <a14:foregroundMark x1="27112" y1="49254" x2="28338" y2="51642"/>
                        <a14:foregroundMark x1="26022" y1="48060" x2="26839" y2="50149"/>
                        <a14:foregroundMark x1="32016" y1="58209" x2="33787" y2="59104"/>
                        <a14:foregroundMark x1="32652" y1="60299" x2="32970" y2="60896"/>
                        <a14:foregroundMark x1="31063" y1="57313" x2="32652" y2="60299"/>
                        <a14:foregroundMark x1="62943" y1="20896" x2="62943" y2="20896"/>
                        <a14:backgroundMark x1="32289" y1="61194" x2="32289" y2="61194"/>
                        <a14:backgroundMark x1="51226" y1="16119" x2="51226" y2="16119"/>
                        <a14:backgroundMark x1="38556" y1="60299" x2="38556" y2="60299"/>
                        <a14:backgroundMark x1="32561" y1="60896" x2="32561" y2="60896"/>
                        <a14:backgroundMark x1="33243" y1="60896" x2="33243" y2="60896"/>
                        <a14:backgroundMark x1="33243" y1="60896" x2="33243" y2="60896"/>
                        <a14:backgroundMark x1="32561" y1="60299" x2="32561" y2="60299"/>
                        <a14:backgroundMark x1="53134" y1="57910" x2="53134" y2="57910"/>
                        <a14:backgroundMark x1="56540" y1="43582" x2="56540" y2="43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4395" y="3626804"/>
            <a:ext cx="4961964" cy="27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02335F3D-3ADA-45FE-8991-004EEAA80A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7141" y="5805207"/>
            <a:ext cx="5531790" cy="691206"/>
          </a:xfrm>
          <a:solidFill>
            <a:srgbClr val="00206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r>
              <a:rPr lang="ru-RU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val="tx"/>
                    </a:ext>
                  </a:extLst>
                </a:hlinkClick>
              </a:rPr>
              <a:t>ПЕРЕХОД В ЗАЛ</a:t>
            </a:r>
          </a:p>
        </p:txBody>
      </p:sp>
      <p:sp>
        <p:nvSpPr>
          <p:cNvPr id="2" name="Облачко с текстом: прямоугольное со скругленными углами 1">
            <a:extLst>
              <a:ext uri="{FF2B5EF4-FFF2-40B4-BE49-F238E27FC236}">
                <a16:creationId xmlns:a16="http://schemas.microsoft.com/office/drawing/2014/main" id="{C002F19B-60D4-4FF4-B994-9CEA67763FA8}"/>
              </a:ext>
            </a:extLst>
          </p:cNvPr>
          <p:cNvSpPr/>
          <p:nvPr/>
        </p:nvSpPr>
        <p:spPr>
          <a:xfrm flipH="1">
            <a:off x="5477698" y="1993115"/>
            <a:ext cx="2070846" cy="1046471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 «Соник».</a:t>
            </a:r>
          </a:p>
        </p:txBody>
      </p:sp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03B2E9CC-2D7B-40D0-BA0C-DC87A55885F9}"/>
              </a:ext>
            </a:extLst>
          </p:cNvPr>
          <p:cNvSpPr/>
          <p:nvPr/>
        </p:nvSpPr>
        <p:spPr>
          <a:xfrm flipH="1">
            <a:off x="4800774" y="1473709"/>
            <a:ext cx="3025414" cy="1513915"/>
          </a:xfrm>
          <a:prstGeom prst="wedgeRoundRectCallout">
            <a:avLst/>
          </a:prstGeom>
          <a:solidFill>
            <a:schemeClr val="bg1"/>
          </a:solidFill>
          <a:ln>
            <a:solidFill>
              <a:srgbClr val="2650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2650B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Превосходно! Теперь ключ у нас, и мы можем спасти Эмми. Бежим в следующий зал!</a:t>
            </a:r>
          </a:p>
        </p:txBody>
      </p:sp>
    </p:spTree>
    <p:extLst>
      <p:ext uri="{BB962C8B-B14F-4D97-AF65-F5344CB8AC3E}">
        <p14:creationId xmlns:p14="http://schemas.microsoft.com/office/powerpoint/2010/main" val="2620585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58 0.04907 L -0.06458 0.04907 C -0.06758 0.0463 -0.07031 0.04282 -0.07344 0.0412 C -0.07669 0.03958 -0.08008 0.04005 -0.08346 0.03912 C -0.08815 0.03796 -0.09297 0.03681 -0.09778 0.03519 C -0.11797 0.02894 -0.10026 0.03218 -0.12864 0.02755 C -0.13789 0.02593 -0.147 0.025 -0.15625 0.02361 L -0.16836 0.02153 C -0.17396 0.02083 -0.17943 0.0206 -0.18489 0.01968 C -0.20208 0.0169 -0.20508 0.01528 -0.22135 0.01181 C -0.22461 0.01111 -0.22799 0.01042 -0.23125 0.00995 C -0.24114 0.01204 -0.23711 0.01181 -0.24336 0.01181" pathEditMode="relative" ptsTypes="AAAAAAAAAA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16 0.05532 L -0.03216 0.05532 L -0.06094 0.04143 C -0.06563 0.03935 -0.07044 0.03773 -0.07526 0.03564 C -0.08607 0.03055 -0.07917 0.03055 -0.09401 0.02569 C -0.09805 0.02453 -0.10208 0.02453 -0.10612 0.02384 C -0.12774 0.02476 -0.16589 0.02777 -0.18997 0.02384 C -0.19518 0.02291 -0.20026 0.01967 -0.20534 0.01805 C -0.24635 0.00486 -0.21966 0.01597 -0.24622 0.00416 C -0.36107 0.00902 -0.35078 0.00949 -0.53958 0.00416 C -0.55208 0.00393 -0.56458 4.81481E-06 -0.57708 -0.00163 C -0.58919 -0.00325 -0.6013 -0.0044 -0.61328 -0.00556 C -0.64505 -0.00857 -0.64011 -0.00695 -0.67734 -0.0095 C -0.68399 -0.00996 -0.6905 -0.01088 -0.69714 -0.01135 L -0.7237 -0.0095" pathEditMode="relative" ptsTypes="AAAAAAAAAAAAAAA">
                                      <p:cBhvr>
                                        <p:cTn id="1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53 -0.01042 L 0.01953 -0.01042 C 0.02096 -0.00139 0.022 0.0081 0.02396 0.01689 C 0.02786 0.03518 0.0332 0.04676 0.03828 0.06388 C 0.03997 0.06967 0.04128 0.07569 0.04271 0.08171 C 0.04922 0.13379 0.04115 0.07268 0.04713 0.11111 C 0.0487 0.12152 0.05156 0.14236 0.05156 0.14236 C 0.05312 0.19676 0.05325 0.17615 0.05039 0.24629 C 0.05026 0.24953 0.04922 0.26319 0.04818 0.26782 C 0.0444 0.28449 0.04271 0.28356 0.03385 0.2993 C 0.03021 0.30578 0.02422 0.31736 0.01953 0.32083 L 0.00625 0.33055 C 0.00378 0.33263 0.0013 0.33518 -0.00143 0.33657 C -0.00404 0.33773 -0.00664 0.33865 -0.00912 0.34051 C -0.01146 0.34189 -0.01354 0.34467 -0.01576 0.34629 C -0.02227 0.35138 -0.02774 0.35393 -0.03451 0.3581 C -0.0375 0.35995 -0.04024 0.3625 -0.04336 0.36388 C -0.04622 0.36527 -0.04922 0.36527 -0.05221 0.36597 C -0.06797 0.37523 -0.05651 0.37013 -0.07526 0.37384 C -0.10326 0.37916 -0.08047 0.37708 -0.11068 0.37963 L -0.16576 0.38564 C -0.17826 0.38472 -0.27383 0.38125 -0.30899 0.37569 C -0.32162 0.37384 -0.33399 0.37037 -0.34649 0.36782 C -0.38281 0.36088 -0.35846 0.36689 -0.37747 0.36203" pathEditMode="relative" ptsTypes="AAAAAAAAAAAAAAAAAAAAAAAA">
                                      <p:cBhvr>
                                        <p:cTn id="113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animBg="1"/>
      <p:bldP spid="4" grpId="1" animBg="1"/>
      <p:bldP spid="5" grpId="2" uiExpand="1"/>
      <p:bldP spid="5" grpId="3"/>
      <p:bldP spid="16" grpId="4" uiExpand="1" build="p" animBg="1"/>
      <p:bldP spid="2" grpId="5" uiExpand="1"/>
      <p:bldP spid="2" grpId="6"/>
      <p:bldP spid="10" grpId="7" uiExpand="1"/>
      <p:bldP spid="10" grpId="8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365</Words>
  <Application>Microsoft Office PowerPoint</Application>
  <PresentationFormat>Широкоэкранный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Bahnschrift SemiBold</vt:lpstr>
      <vt:lpstr>Calibri</vt:lpstr>
      <vt:lpstr>Calibri Light</vt:lpstr>
      <vt:lpstr>Ebrima</vt:lpstr>
      <vt:lpstr>Times New Roman</vt:lpstr>
      <vt:lpstr>Тема Office</vt:lpstr>
      <vt:lpstr>КВЕСТ-ИГРА</vt:lpstr>
      <vt:lpstr>Презентация PowerPoint</vt:lpstr>
      <vt:lpstr>Презентация PowerPoint</vt:lpstr>
      <vt:lpstr>Презентация PowerPoint</vt:lpstr>
      <vt:lpstr>Презентация PowerPoint</vt:lpstr>
      <vt:lpstr>6</vt:lpstr>
      <vt:lpstr>Презентация PowerPoint</vt:lpstr>
      <vt:lpstr>Презентация PowerPoint</vt:lpstr>
      <vt:lpstr>Презентация PowerPoint</vt:lpstr>
      <vt:lpstr>КВЕСТ-ИГРА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КВЕСТ-ИГРА</dc:title>
  <dc:creator>К Антонина</dc:creator>
  <cp:lastModifiedBy>Татьяна</cp:lastModifiedBy>
  <cp:revision>63</cp:revision>
  <dcterms:created xsi:type="dcterms:W3CDTF">2025-01-23T13:36:21Z</dcterms:created>
  <dcterms:modified xsi:type="dcterms:W3CDTF">2025-03-30T15:37:00Z</dcterms:modified>
</cp:coreProperties>
</file>